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7" r:id="rId3"/>
    <p:sldMasterId id="2147483699" r:id="rId4"/>
    <p:sldMasterId id="2147483711" r:id="rId5"/>
    <p:sldMasterId id="2147483723" r:id="rId6"/>
    <p:sldMasterId id="2147483735" r:id="rId7"/>
    <p:sldMasterId id="2147483747" r:id="rId8"/>
  </p:sldMasterIdLst>
  <p:notesMasterIdLst>
    <p:notesMasterId r:id="rId35"/>
  </p:notesMasterIdLst>
  <p:sldIdLst>
    <p:sldId id="287" r:id="rId9"/>
    <p:sldId id="272" r:id="rId10"/>
    <p:sldId id="277" r:id="rId11"/>
    <p:sldId id="275" r:id="rId12"/>
    <p:sldId id="285" r:id="rId13"/>
    <p:sldId id="280" r:id="rId14"/>
    <p:sldId id="283" r:id="rId15"/>
    <p:sldId id="270" r:id="rId16"/>
    <p:sldId id="258" r:id="rId17"/>
    <p:sldId id="257" r:id="rId18"/>
    <p:sldId id="289" r:id="rId19"/>
    <p:sldId id="293" r:id="rId20"/>
    <p:sldId id="291" r:id="rId21"/>
    <p:sldId id="295" r:id="rId22"/>
    <p:sldId id="264" r:id="rId23"/>
    <p:sldId id="298" r:id="rId24"/>
    <p:sldId id="300" r:id="rId25"/>
    <p:sldId id="302" r:id="rId26"/>
    <p:sldId id="282" r:id="rId27"/>
    <p:sldId id="268" r:id="rId28"/>
    <p:sldId id="309" r:id="rId29"/>
    <p:sldId id="269" r:id="rId30"/>
    <p:sldId id="304" r:id="rId31"/>
    <p:sldId id="279" r:id="rId32"/>
    <p:sldId id="307" r:id="rId33"/>
    <p:sldId id="30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sh Wilson" initials="TW" lastIdx="9" clrIdx="0">
    <p:extLst>
      <p:ext uri="{19B8F6BF-5375-455C-9EA6-DF929625EA0E}">
        <p15:presenceInfo xmlns="" xmlns:p15="http://schemas.microsoft.com/office/powerpoint/2012/main" userId="1a8d7cc3620296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62" y="72"/>
      </p:cViewPr>
      <p:guideLst>
        <p:guide orient="horz" pos="2160"/>
        <p:guide pos="2880"/>
      </p:guideLst>
    </p:cSldViewPr>
  </p:slideViewPr>
  <p:notesTextViewPr>
    <p:cViewPr>
      <p:scale>
        <a:sx n="1" d="1"/>
        <a:sy n="1" d="1"/>
      </p:scale>
      <p:origin x="0" y="0"/>
    </p:cViewPr>
  </p:notesTextViewPr>
  <p:sorterViewPr>
    <p:cViewPr>
      <p:scale>
        <a:sx n="100" d="100"/>
        <a:sy n="100" d="100"/>
      </p:scale>
      <p:origin x="0" y="-133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6D4300-CC98-4F69-BA41-6B5738233F49}" type="datetimeFigureOut">
              <a:rPr lang="en-AU" smtClean="0"/>
              <a:t>8/06/2016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D0AAE0-4121-45BF-8E9F-938F84B5E926}" type="slidenum">
              <a:rPr lang="en-AU" smtClean="0"/>
              <a:t>‹#›</a:t>
            </a:fld>
            <a:endParaRPr lang="en-AU"/>
          </a:p>
        </p:txBody>
      </p:sp>
    </p:spTree>
    <p:extLst>
      <p:ext uri="{BB962C8B-B14F-4D97-AF65-F5344CB8AC3E}">
        <p14:creationId xmlns:p14="http://schemas.microsoft.com/office/powerpoint/2010/main" val="2432248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i="0" kern="1200" dirty="0">
                <a:solidFill>
                  <a:schemeClr val="tx1"/>
                </a:solidFill>
                <a:effectLst/>
                <a:latin typeface="+mn-lt"/>
                <a:ea typeface="+mn-ea"/>
                <a:cs typeface="+mn-cs"/>
              </a:rPr>
              <a:t>A password is a secret code that we use to protect our personal details when we are online.  We usually need a password to access the computer/ipad, ipod, smartphone, online accounts etc.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i="0" kern="1200" dirty="0">
                <a:solidFill>
                  <a:schemeClr val="tx1"/>
                </a:solidFill>
                <a:effectLst/>
                <a:latin typeface="+mn-lt"/>
                <a:ea typeface="+mn-ea"/>
                <a:cs typeface="+mn-cs"/>
              </a:rPr>
              <a:t>The password is like a secret code that stops other people from using our accounts and our personal devices such as phones and ipads.  </a:t>
            </a:r>
          </a:p>
          <a:p>
            <a:endParaRPr lang="en-AU" dirty="0"/>
          </a:p>
        </p:txBody>
      </p:sp>
      <p:sp>
        <p:nvSpPr>
          <p:cNvPr id="4" name="Slide Number Placeholder 3"/>
          <p:cNvSpPr>
            <a:spLocks noGrp="1"/>
          </p:cNvSpPr>
          <p:nvPr>
            <p:ph type="sldNum" sz="quarter" idx="10"/>
          </p:nvPr>
        </p:nvSpPr>
        <p:spPr/>
        <p:txBody>
          <a:bodyPr/>
          <a:lstStyle/>
          <a:p>
            <a:fld id="{A1D0AAE0-4121-45BF-8E9F-938F84B5E926}" type="slidenum">
              <a:rPr lang="en-AU" smtClean="0"/>
              <a:t>2</a:t>
            </a:fld>
            <a:endParaRPr lang="en-AU"/>
          </a:p>
        </p:txBody>
      </p:sp>
    </p:spTree>
    <p:extLst>
      <p:ext uri="{BB962C8B-B14F-4D97-AF65-F5344CB8AC3E}">
        <p14:creationId xmlns:p14="http://schemas.microsoft.com/office/powerpoint/2010/main" val="127770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i="0" kern="1200" dirty="0">
                <a:solidFill>
                  <a:schemeClr val="tx1"/>
                </a:solidFill>
                <a:effectLst/>
                <a:latin typeface="+mn-lt"/>
                <a:ea typeface="+mn-ea"/>
                <a:cs typeface="+mn-cs"/>
              </a:rPr>
              <a:t>The password is like a secret code that stops other people from using our accounts and our personal devices such as phones and ipads.  </a:t>
            </a:r>
          </a:p>
          <a:p>
            <a:endParaRPr lang="en-AU" dirty="0"/>
          </a:p>
        </p:txBody>
      </p:sp>
      <p:sp>
        <p:nvSpPr>
          <p:cNvPr id="4" name="Slide Number Placeholder 3"/>
          <p:cNvSpPr>
            <a:spLocks noGrp="1"/>
          </p:cNvSpPr>
          <p:nvPr>
            <p:ph type="sldNum" sz="quarter" idx="10"/>
          </p:nvPr>
        </p:nvSpPr>
        <p:spPr/>
        <p:txBody>
          <a:bodyPr/>
          <a:lstStyle/>
          <a:p>
            <a:fld id="{A1D0AAE0-4121-45BF-8E9F-938F84B5E926}" type="slidenum">
              <a:rPr lang="en-AU" smtClean="0"/>
              <a:t>3</a:t>
            </a:fld>
            <a:endParaRPr lang="en-AU"/>
          </a:p>
        </p:txBody>
      </p:sp>
    </p:spTree>
    <p:extLst>
      <p:ext uri="{BB962C8B-B14F-4D97-AF65-F5344CB8AC3E}">
        <p14:creationId xmlns:p14="http://schemas.microsoft.com/office/powerpoint/2010/main" val="1415452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www.flickr.com</a:t>
            </a:r>
            <a:r>
              <a:rPr lang="en-AU" baseline="0" dirty="0"/>
              <a:t> Good Manners by </a:t>
            </a:r>
            <a:r>
              <a:rPr lang="en-AU" baseline="0" dirty="0" err="1"/>
              <a:t>sinclair.sharon</a:t>
            </a:r>
            <a:r>
              <a:rPr lang="en-AU" baseline="0" dirty="0"/>
              <a:t> </a:t>
            </a:r>
            <a:endParaRPr lang="en-AU" dirty="0"/>
          </a:p>
        </p:txBody>
      </p:sp>
      <p:sp>
        <p:nvSpPr>
          <p:cNvPr id="4" name="Slide Number Placeholder 3"/>
          <p:cNvSpPr>
            <a:spLocks noGrp="1"/>
          </p:cNvSpPr>
          <p:nvPr>
            <p:ph type="sldNum" sz="quarter" idx="10"/>
          </p:nvPr>
        </p:nvSpPr>
        <p:spPr/>
        <p:txBody>
          <a:bodyPr/>
          <a:lstStyle/>
          <a:p>
            <a:fld id="{A1D0AAE0-4121-45BF-8E9F-938F84B5E926}" type="slidenum">
              <a:rPr lang="en-AU" smtClean="0"/>
              <a:t>22</a:t>
            </a:fld>
            <a:endParaRPr lang="en-AU"/>
          </a:p>
        </p:txBody>
      </p:sp>
    </p:spTree>
    <p:extLst>
      <p:ext uri="{BB962C8B-B14F-4D97-AF65-F5344CB8AC3E}">
        <p14:creationId xmlns:p14="http://schemas.microsoft.com/office/powerpoint/2010/main" val="302965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D4E6AB76-AF03-497A-B74B-567B6E606E73}"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1408600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4E6AB76-AF03-497A-B74B-567B6E606E73}"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4242251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4E6AB76-AF03-497A-B74B-567B6E606E73}"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686774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30175"/>
            <a:ext cx="8534400" cy="936625"/>
          </a:xfrm>
        </p:spPr>
        <p:txBody>
          <a:bodyPr anchor="b" anchorCtr="0"/>
          <a:lstStyle>
            <a:lvl1pPr algn="ctr">
              <a:defRPr>
                <a:solidFill>
                  <a:schemeClr val="tx1"/>
                </a:solidFill>
                <a:latin typeface="Arial Black" pitchFamily="34" charset="0"/>
                <a:cs typeface="Microsoft Sans Serif" pitchFamily="34" charset="0"/>
              </a:defRPr>
            </a:lvl1pPr>
          </a:lstStyle>
          <a:p>
            <a:r>
              <a:rPr lang="en-US" dirty="0"/>
              <a:t>Click to edit Master title style</a:t>
            </a:r>
          </a:p>
        </p:txBody>
      </p:sp>
      <p:sp>
        <p:nvSpPr>
          <p:cNvPr id="3" name="Subtitle 2"/>
          <p:cNvSpPr>
            <a:spLocks noGrp="1"/>
          </p:cNvSpPr>
          <p:nvPr>
            <p:ph type="subTitle" idx="1"/>
          </p:nvPr>
        </p:nvSpPr>
        <p:spPr>
          <a:xfrm>
            <a:off x="1143000" y="914400"/>
            <a:ext cx="7162800" cy="762000"/>
          </a:xfrm>
        </p:spPr>
        <p:txBody>
          <a:bodyPr>
            <a:normAutofit/>
          </a:bodyPr>
          <a:lstStyle>
            <a:lvl1pPr marL="0" indent="0" algn="ctr">
              <a:buNone/>
              <a:defRPr sz="2400">
                <a:solidFill>
                  <a:schemeClr val="tx1"/>
                </a:solidFill>
                <a:latin typeface="Arial Blac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77172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a:t>Click to edit Master title style</a:t>
            </a:r>
          </a:p>
        </p:txBody>
      </p:sp>
      <p:sp>
        <p:nvSpPr>
          <p:cNvPr id="3" name="Content Placeholder 2"/>
          <p:cNvSpPr>
            <a:spLocks noGrp="1"/>
          </p:cNvSpPr>
          <p:nvPr>
            <p:ph idx="1"/>
          </p:nvPr>
        </p:nvSpPr>
        <p:spPr>
          <a:xfrm>
            <a:off x="609600" y="1752600"/>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550750"/>
            <a:ext cx="2895600" cy="365125"/>
          </a:xfrm>
          <a:prstGeom prst="rect">
            <a:avLst/>
          </a:prstGeom>
        </p:spPr>
        <p:txBody>
          <a:bodyPr/>
          <a:lstStyle/>
          <a:p>
            <a:endParaRPr lang="en-US" dirty="0">
              <a:solidFill>
                <a:srgbClr val="B3C0C9">
                  <a:lumMod val="75000"/>
                </a:srgbClr>
              </a:solidFill>
            </a:endParaRPr>
          </a:p>
        </p:txBody>
      </p:sp>
      <p:sp>
        <p:nvSpPr>
          <p:cNvPr id="6" name="Slide Number Placeholder 5"/>
          <p:cNvSpPr>
            <a:spLocks noGrp="1"/>
          </p:cNvSpPr>
          <p:nvPr>
            <p:ph type="sldNum" sz="quarter" idx="12"/>
          </p:nvPr>
        </p:nvSpPr>
        <p:spPr>
          <a:xfrm>
            <a:off x="457200" y="6550750"/>
            <a:ext cx="21336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84709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B3C0C9">
                  <a:lumMod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10" name="Title 1"/>
          <p:cNvSpPr>
            <a:spLocks noGrp="1"/>
          </p:cNvSpPr>
          <p:nvPr>
            <p:ph type="title"/>
          </p:nvPr>
        </p:nvSpPr>
        <p:spPr>
          <a:xfrm>
            <a:off x="609600" y="428400"/>
            <a:ext cx="8229600" cy="639762"/>
          </a:xfrm>
        </p:spPr>
        <p:txBody>
          <a:bodyPr/>
          <a:lstStyle/>
          <a:p>
            <a:r>
              <a:rPr lang="en-US" dirty="0"/>
              <a:t>Click to edit Master title style</a:t>
            </a:r>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828400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7"/>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685800" y="1371600"/>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10"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1497022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52600"/>
            <a:ext cx="4038600" cy="4373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10"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15" name="Title 1"/>
          <p:cNvSpPr>
            <a:spLocks noGrp="1"/>
          </p:cNvSpPr>
          <p:nvPr>
            <p:ph type="title"/>
          </p:nvPr>
        </p:nvSpPr>
        <p:spPr>
          <a:xfrm>
            <a:off x="609600" y="428400"/>
            <a:ext cx="8229600" cy="639762"/>
          </a:xfrm>
        </p:spPr>
        <p:txBody>
          <a:bodyPr/>
          <a:lstStyle/>
          <a:p>
            <a:r>
              <a:rPr lang="en-US" dirty="0"/>
              <a:t>Click to edit Master title style</a:t>
            </a:r>
          </a:p>
        </p:txBody>
      </p:sp>
      <p:sp>
        <p:nvSpPr>
          <p:cNvPr id="16"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123923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B3C0C9">
                  <a:lumMod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5" name="Content Placeholder 2"/>
          <p:cNvSpPr>
            <a:spLocks noGrp="1"/>
          </p:cNvSpPr>
          <p:nvPr>
            <p:ph sz="half" idx="1"/>
          </p:nvPr>
        </p:nvSpPr>
        <p:spPr>
          <a:xfrm>
            <a:off x="457200" y="1752601"/>
            <a:ext cx="2362200" cy="15240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7" name="Title 1"/>
          <p:cNvSpPr>
            <a:spLocks noGrp="1"/>
          </p:cNvSpPr>
          <p:nvPr>
            <p:ph type="title"/>
          </p:nvPr>
        </p:nvSpPr>
        <p:spPr>
          <a:xfrm>
            <a:off x="609600" y="428400"/>
            <a:ext cx="8229600" cy="639762"/>
          </a:xfrm>
        </p:spPr>
        <p:txBody>
          <a:bodyPr/>
          <a:lstStyle/>
          <a:p>
            <a:r>
              <a:rPr lang="en-US" dirty="0"/>
              <a:t>Click to edit Master title style</a:t>
            </a:r>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
        <p:nvSpPr>
          <p:cNvPr id="9" name="Content Placeholder 2"/>
          <p:cNvSpPr>
            <a:spLocks noGrp="1"/>
          </p:cNvSpPr>
          <p:nvPr>
            <p:ph sz="half" idx="14"/>
          </p:nvPr>
        </p:nvSpPr>
        <p:spPr>
          <a:xfrm>
            <a:off x="457200" y="3352800"/>
            <a:ext cx="2362200" cy="15240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3857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B3C0C9">
                  <a:lumMod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7" name="Title 1"/>
          <p:cNvSpPr>
            <a:spLocks noGrp="1"/>
          </p:cNvSpPr>
          <p:nvPr>
            <p:ph type="title"/>
          </p:nvPr>
        </p:nvSpPr>
        <p:spPr>
          <a:xfrm>
            <a:off x="609600" y="428400"/>
            <a:ext cx="8229600" cy="639762"/>
          </a:xfrm>
        </p:spPr>
        <p:txBody>
          <a:bodyPr/>
          <a:lstStyle/>
          <a:p>
            <a:r>
              <a:rPr lang="en-US" dirty="0"/>
              <a:t>Click to edit Master title style</a:t>
            </a:r>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
        <p:nvSpPr>
          <p:cNvPr id="9" name="Content Placeholder 2"/>
          <p:cNvSpPr>
            <a:spLocks noGrp="1"/>
          </p:cNvSpPr>
          <p:nvPr>
            <p:ph sz="half" idx="1"/>
          </p:nvPr>
        </p:nvSpPr>
        <p:spPr>
          <a:xfrm>
            <a:off x="4572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2385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0198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cxnSp>
        <p:nvCxnSpPr>
          <p:cNvPr id="13" name="Straight Connector 12"/>
          <p:cNvCxnSpPr>
            <a:endCxn id="9" idx="3"/>
          </p:cNvCxnSpPr>
          <p:nvPr userDrawn="1"/>
        </p:nvCxnSpPr>
        <p:spPr>
          <a:xfrm rot="5400000">
            <a:off x="1650603" y="3303191"/>
            <a:ext cx="3100388" cy="794"/>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3963591" y="3809602"/>
            <a:ext cx="411400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5"/>
          </p:nvPr>
        </p:nvSpPr>
        <p:spPr>
          <a:xfrm>
            <a:off x="457200" y="1752600"/>
            <a:ext cx="27432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238500" y="1752600"/>
            <a:ext cx="27432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3"/>
          <p:cNvSpPr>
            <a:spLocks noGrp="1"/>
          </p:cNvSpPr>
          <p:nvPr>
            <p:ph sz="half" idx="17"/>
          </p:nvPr>
        </p:nvSpPr>
        <p:spPr>
          <a:xfrm>
            <a:off x="6019800" y="1752600"/>
            <a:ext cx="27432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3551693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52600"/>
            <a:ext cx="4040188" cy="304801"/>
          </a:xfrm>
          <a:solidFill>
            <a:schemeClr val="accent5">
              <a:lumMod val="40000"/>
              <a:lumOff val="6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057400"/>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5" y="2057400"/>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11"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12" name="Text Placeholder 2"/>
          <p:cNvSpPr>
            <a:spLocks noGrp="1"/>
          </p:cNvSpPr>
          <p:nvPr>
            <p:ph type="body" idx="12"/>
          </p:nvPr>
        </p:nvSpPr>
        <p:spPr>
          <a:xfrm>
            <a:off x="4648200" y="1752601"/>
            <a:ext cx="4040188" cy="304801"/>
          </a:xfrm>
          <a:solidFill>
            <a:schemeClr val="accent5">
              <a:lumMod val="40000"/>
              <a:lumOff val="6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609600" y="428400"/>
            <a:ext cx="8229600" cy="639762"/>
          </a:xfrm>
        </p:spPr>
        <p:txBody>
          <a:bodyPr/>
          <a:lstStyle/>
          <a:p>
            <a:r>
              <a:rPr lang="en-US" dirty="0"/>
              <a:t>Click to edit Master title style</a:t>
            </a:r>
          </a:p>
        </p:txBody>
      </p:sp>
      <p:sp>
        <p:nvSpPr>
          <p:cNvPr id="14"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2049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4E6AB76-AF03-497A-B74B-567B6E606E73}"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1103943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428400"/>
            <a:ext cx="8229600" cy="639762"/>
          </a:xfrm>
        </p:spPr>
        <p:txBody>
          <a:bodyPr/>
          <a:lstStyle/>
          <a:p>
            <a:r>
              <a:rPr lang="en-US" dirty="0"/>
              <a:t>Click to edit Master title style</a:t>
            </a:r>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
        <p:nvSpPr>
          <p:cNvPr id="9"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10"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2766474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6"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3865392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52600"/>
            <a:ext cx="30083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609600" y="428400"/>
            <a:ext cx="8229600" cy="639762"/>
          </a:xfrm>
        </p:spPr>
        <p:txBody>
          <a:bodyPr/>
          <a:lstStyle/>
          <a:p>
            <a:r>
              <a:rPr lang="en-US" dirty="0"/>
              <a:t>Click to edit Master title style</a:t>
            </a:r>
          </a:p>
        </p:txBody>
      </p:sp>
      <p:sp>
        <p:nvSpPr>
          <p:cNvPr id="9"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
        <p:nvSpPr>
          <p:cNvPr id="12" name="Footer Placeholder 4"/>
          <p:cNvSpPr>
            <a:spLocks noGrp="1"/>
          </p:cNvSpPr>
          <p:nvPr>
            <p:ph type="ftr" sz="quarter" idx="3"/>
          </p:nvPr>
        </p:nvSpPr>
        <p:spPr>
          <a:xfrm>
            <a:off x="3124200" y="6541800"/>
            <a:ext cx="2895600" cy="365125"/>
          </a:xfrm>
          <a:prstGeom prst="rect">
            <a:avLst/>
          </a:prstGeom>
        </p:spPr>
        <p:txBody>
          <a:bodyPr/>
          <a:lstStyle>
            <a:lvl1pPr algn="ctr">
              <a:defRPr sz="1200">
                <a:solidFill>
                  <a:schemeClr val="accent1">
                    <a:lumMod val="75000"/>
                  </a:schemeClr>
                </a:solidFill>
              </a:defRPr>
            </a:lvl1pPr>
          </a:lstStyle>
          <a:p>
            <a:endParaRPr lang="en-US" dirty="0">
              <a:solidFill>
                <a:srgbClr val="B3C0C9">
                  <a:lumMod val="75000"/>
                </a:srgbClr>
              </a:solidFill>
            </a:endParaRPr>
          </a:p>
        </p:txBody>
      </p:sp>
      <p:sp>
        <p:nvSpPr>
          <p:cNvPr id="13" name="Slide Number Placeholder 5"/>
          <p:cNvSpPr>
            <a:spLocks noGrp="1"/>
          </p:cNvSpPr>
          <p:nvPr>
            <p:ph type="sldNum" sz="quarter" idx="4"/>
          </p:nvPr>
        </p:nvSpPr>
        <p:spPr>
          <a:xfrm>
            <a:off x="457200" y="6541800"/>
            <a:ext cx="2133600" cy="365125"/>
          </a:xfrm>
          <a:prstGeom prst="rect">
            <a:avLst/>
          </a:prstGeom>
        </p:spPr>
        <p:txBody>
          <a:bodyPr/>
          <a:lstStyle>
            <a:lvl1pPr algn="l">
              <a:defRPr sz="1600" b="1">
                <a:solidFill>
                  <a:schemeClr val="accent1">
                    <a:lumMod val="75000"/>
                  </a:schemeClr>
                </a:solidFill>
              </a:defRPr>
            </a:lvl1p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2540280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4876800"/>
            <a:ext cx="3962400" cy="338138"/>
          </a:xfrm>
        </p:spPr>
        <p:txBody>
          <a:bodyPr anchor="b"/>
          <a:lstStyle>
            <a:lvl1pPr algn="l">
              <a:defRPr sz="1800" b="1"/>
            </a:lvl1pPr>
          </a:lstStyle>
          <a:p>
            <a:r>
              <a:rPr lang="en-US" dirty="0"/>
              <a:t>Click to edit Master title style</a:t>
            </a:r>
          </a:p>
        </p:txBody>
      </p:sp>
      <p:sp>
        <p:nvSpPr>
          <p:cNvPr id="3" name="Picture Placeholder 2"/>
          <p:cNvSpPr>
            <a:spLocks noGrp="1"/>
          </p:cNvSpPr>
          <p:nvPr>
            <p:ph type="pic" idx="1"/>
          </p:nvPr>
        </p:nvSpPr>
        <p:spPr>
          <a:xfrm>
            <a:off x="780393" y="568303"/>
            <a:ext cx="7601607" cy="39274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90800" y="52578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9"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4229781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srgbClr val="2C3B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B3C0C9">
                  <a:lumMod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582BD6-FC20-4557-852B-8433F8572D30}" type="slidenum">
              <a:rPr lang="en-US" smtClean="0">
                <a:solidFill>
                  <a:srgbClr val="B3C0C9">
                    <a:lumMod val="75000"/>
                  </a:srgbClr>
                </a:solidFill>
              </a:rPr>
              <a:pPr/>
              <a:t>‹#›</a:t>
            </a:fld>
            <a:endParaRPr lang="en-US">
              <a:solidFill>
                <a:srgbClr val="B3C0C9">
                  <a:lumMod val="75000"/>
                </a:srgbClr>
              </a:solidFill>
            </a:endParaRPr>
          </a:p>
        </p:txBody>
      </p:sp>
    </p:spTree>
    <p:extLst>
      <p:ext uri="{BB962C8B-B14F-4D97-AF65-F5344CB8AC3E}">
        <p14:creationId xmlns:p14="http://schemas.microsoft.com/office/powerpoint/2010/main" val="1202619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274638"/>
            <a:ext cx="1219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7162800" cy="6278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82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70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548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184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68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E6AB76-AF03-497A-B74B-567B6E606E73}"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1726757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1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344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877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33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147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555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452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0928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396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665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D4E6AB76-AF03-497A-B74B-567B6E606E73}" type="datetimeFigureOut">
              <a:rPr lang="en-AU" smtClean="0"/>
              <a:t>8/06/2016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2092645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0553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2594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0143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9180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6437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7404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4519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4632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6380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76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4E6AB76-AF03-497A-B74B-567B6E606E73}" type="datetimeFigureOut">
              <a:rPr lang="en-AU" smtClean="0"/>
              <a:t>8/06/2016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2168288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1244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242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2612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136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1406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7764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3928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0888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139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50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4E6AB76-AF03-497A-B74B-567B6E606E73}" type="datetimeFigureOut">
              <a:rPr lang="en-AU" smtClean="0"/>
              <a:t>8/06/2016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22263801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419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613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734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03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117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16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7215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012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083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99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E6AB76-AF03-497A-B74B-567B6E606E73}" type="datetimeFigureOut">
              <a:rPr lang="en-AU" smtClean="0"/>
              <a:t>8/06/2016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4227763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047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4012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2910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164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651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2916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953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0078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071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29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E6AB76-AF03-497A-B74B-567B6E606E73}" type="datetimeFigureOut">
              <a:rPr lang="en-AU" smtClean="0"/>
              <a:t>8/06/2016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1883415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8414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53200" y="-73025"/>
            <a:ext cx="2743200" cy="1470025"/>
          </a:xfrm>
        </p:spPr>
        <p:txBody>
          <a:bodyPr>
            <a:noAutofit/>
          </a:bodyPr>
          <a:lstStyle>
            <a:lvl1pPr algn="l">
              <a:defRPr sz="2800"/>
            </a:lvl1pPr>
          </a:lstStyle>
          <a:p>
            <a:r>
              <a:rPr lang="en-US"/>
              <a:t>Click to edit Master title style</a:t>
            </a:r>
          </a:p>
        </p:txBody>
      </p:sp>
      <p:sp>
        <p:nvSpPr>
          <p:cNvPr id="3" name="Subtitle 2"/>
          <p:cNvSpPr>
            <a:spLocks noGrp="1"/>
          </p:cNvSpPr>
          <p:nvPr>
            <p:ph type="subTitle" idx="1"/>
          </p:nvPr>
        </p:nvSpPr>
        <p:spPr>
          <a:xfrm>
            <a:off x="1371600" y="3911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48466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3200" y="152400"/>
            <a:ext cx="3962400" cy="1143000"/>
          </a:xfrm>
        </p:spPr>
        <p:txBody>
          <a:bodyPr>
            <a:noAutofit/>
          </a:bodyPr>
          <a:lstStyle>
            <a:lvl1pPr algn="l">
              <a:defRPr sz="2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03513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8544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92192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0810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5209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4293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83981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396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E6AB76-AF03-497A-B74B-567B6E606E73}" type="datetimeFigureOut">
              <a:rPr lang="en-AU" smtClean="0"/>
              <a:t>8/06/2016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29241723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3604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914400" y="3362325"/>
            <a:ext cx="1600200" cy="3114675"/>
          </a:xfrm>
        </p:spPr>
        <p:txBody>
          <a:bodyPr lIns="274320" tIns="0" rIns="182880">
            <a:normAutofit/>
          </a:bodyPr>
          <a:lstStyle>
            <a:lvl1pPr marL="0" indent="0" algn="l">
              <a:lnSpc>
                <a:spcPts val="2000"/>
              </a:lnSpc>
              <a:buNone/>
              <a:defRPr sz="12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362200" y="3355498"/>
            <a:ext cx="1600200" cy="3121503"/>
          </a:xfrm>
        </p:spPr>
        <p:txBody>
          <a:bodyPr lIns="274320" tIns="0" rIns="182880">
            <a:normAutofit/>
          </a:bodyPr>
          <a:lstStyle>
            <a:lvl1pPr marL="0" indent="0">
              <a:lnSpc>
                <a:spcPts val="2000"/>
              </a:lnSpc>
              <a:buNone/>
              <a:defRPr sz="11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3810000" y="3362325"/>
            <a:ext cx="1600200" cy="3114675"/>
          </a:xfrm>
        </p:spPr>
        <p:txBody>
          <a:bodyPr lIns="274320" tIns="0" rIns="182880">
            <a:normAutofit/>
          </a:bodyPr>
          <a:lstStyle>
            <a:lvl1pPr marL="0" indent="0">
              <a:lnSpc>
                <a:spcPts val="2000"/>
              </a:lnSpc>
              <a:buNone/>
              <a:defRPr sz="11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914402" y="1660525"/>
            <a:ext cx="2514597"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6194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3245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a:xfrm>
            <a:off x="6553200" y="254000"/>
            <a:ext cx="4419600" cy="1143000"/>
          </a:xfrm>
        </p:spPr>
        <p:txBody>
          <a:bodyPr>
            <a:normAutofit/>
          </a:bodyPr>
          <a:lstStyle>
            <a:lvl1pPr algn="l">
              <a:defRPr sz="2800"/>
            </a:lvl1pPr>
          </a:lstStyle>
          <a:p>
            <a:r>
              <a:rPr lang="en-US" dirty="0"/>
              <a:t>Click to edit Master title style</a:t>
            </a:r>
          </a:p>
        </p:txBody>
      </p:sp>
    </p:spTree>
    <p:extLst>
      <p:ext uri="{BB962C8B-B14F-4D97-AF65-F5344CB8AC3E}">
        <p14:creationId xmlns:p14="http://schemas.microsoft.com/office/powerpoint/2010/main" val="18251108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3200" y="76200"/>
            <a:ext cx="8229600" cy="1143000"/>
          </a:xfrm>
        </p:spPr>
        <p:txBody>
          <a:bodyPr>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57200" y="817419"/>
            <a:ext cx="7696200" cy="6019800"/>
          </a:xfrm>
        </p:spPr>
        <p:txBody>
          <a:bodyPr>
            <a:normAutofit/>
          </a:bodyPr>
          <a:lstStyle>
            <a:lvl1pPr marL="171450" indent="-171450" algn="l">
              <a:buFont typeface="Arial" pitchFamily="34" charset="0"/>
              <a:buChar char="•"/>
              <a:defRPr sz="2400"/>
            </a:lvl1pPr>
            <a:lvl2pPr marL="628650" indent="-171450" algn="l">
              <a:buFont typeface="Arial" pitchFamily="34" charset="0"/>
              <a:buChar char="•"/>
              <a:defRPr sz="2000"/>
            </a:lvl2pPr>
            <a:lvl3pPr marL="1085850" indent="-171450" algn="l">
              <a:buFont typeface="Arial" pitchFamily="34" charset="0"/>
              <a:buChar char="•"/>
              <a:defRPr sz="1800"/>
            </a:lvl3pPr>
            <a:lvl4pPr marL="1543050" indent="-171450" algn="l">
              <a:buFont typeface="Arial" pitchFamily="34" charset="0"/>
              <a:buChar char="•"/>
              <a:defRPr sz="1600"/>
            </a:lvl4pPr>
            <a:lvl5pPr marL="2000250" indent="-171450" algn="l">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6476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85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5.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6AB76-AF03-497A-B74B-567B6E606E73}" type="datetimeFigureOut">
              <a:rPr lang="en-AU" smtClean="0"/>
              <a:t>8/06/2016</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622EB-F8FB-400E-BFE9-C16BB934348A}" type="slidenum">
              <a:rPr lang="en-AU" smtClean="0"/>
              <a:t>‹#›</a:t>
            </a:fld>
            <a:endParaRPr lang="en-AU"/>
          </a:p>
        </p:txBody>
      </p:sp>
    </p:spTree>
    <p:extLst>
      <p:ext uri="{BB962C8B-B14F-4D97-AF65-F5344CB8AC3E}">
        <p14:creationId xmlns:p14="http://schemas.microsoft.com/office/powerpoint/2010/main" val="2098617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000" y="457200"/>
            <a:ext cx="8229600" cy="6397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124200" y="6541800"/>
            <a:ext cx="2895600" cy="365125"/>
          </a:xfrm>
          <a:prstGeom prst="rect">
            <a:avLst/>
          </a:prstGeom>
        </p:spPr>
        <p:txBody>
          <a:bodyPr/>
          <a:lstStyle>
            <a:lvl1pPr algn="ctr">
              <a:defRPr sz="1200">
                <a:solidFill>
                  <a:schemeClr val="accent1">
                    <a:lumMod val="75000"/>
                  </a:schemeClr>
                </a:solidFill>
              </a:defRPr>
            </a:lvl1pPr>
          </a:lstStyle>
          <a:p>
            <a:endParaRPr lang="en-US" dirty="0">
              <a:solidFill>
                <a:srgbClr val="B3C0C9">
                  <a:lumMod val="75000"/>
                </a:srgbClr>
              </a:solidFill>
            </a:endParaRPr>
          </a:p>
        </p:txBody>
      </p:sp>
      <p:sp>
        <p:nvSpPr>
          <p:cNvPr id="11" name="Slide Number Placeholder 5"/>
          <p:cNvSpPr>
            <a:spLocks noGrp="1"/>
          </p:cNvSpPr>
          <p:nvPr>
            <p:ph type="sldNum" sz="quarter" idx="4"/>
          </p:nvPr>
        </p:nvSpPr>
        <p:spPr>
          <a:xfrm>
            <a:off x="457200" y="6541800"/>
            <a:ext cx="2133600" cy="365125"/>
          </a:xfrm>
          <a:prstGeom prst="rect">
            <a:avLst/>
          </a:prstGeom>
        </p:spPr>
        <p:txBody>
          <a:bodyPr/>
          <a:lstStyle>
            <a:lvl1pPr algn="l">
              <a:defRPr sz="1600" b="1">
                <a:solidFill>
                  <a:schemeClr val="accent1">
                    <a:lumMod val="75000"/>
                  </a:schemeClr>
                </a:solidFill>
              </a:defRPr>
            </a:lvl1p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27658534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sldNum="0" hdr="0" ftr="0" dt="0"/>
  <p:txStyles>
    <p:titleStyle>
      <a:lvl1pPr algn="l" defTabSz="914400" rtl="0" eaLnBrk="1" latinLnBrk="0" hangingPunct="1">
        <a:spcBef>
          <a:spcPct val="0"/>
        </a:spcBef>
        <a:buNone/>
        <a:defRPr sz="3600" b="1" kern="1200" baseline="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00000"/>
        </a:lnSpc>
        <a:spcBef>
          <a:spcPct val="20000"/>
        </a:spcBef>
        <a:buClr>
          <a:schemeClr val="tx2">
            <a:lumMod val="75000"/>
          </a:schemeClr>
        </a:buClr>
        <a:buSzPct val="70000"/>
        <a:buFont typeface="Arial" pitchFamily="34" charset="0"/>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lnSpc>
          <a:spcPct val="100000"/>
        </a:lnSpc>
        <a:spcBef>
          <a:spcPct val="20000"/>
        </a:spcBef>
        <a:buClr>
          <a:schemeClr val="tx2">
            <a:lumMod val="75000"/>
          </a:schemeClr>
        </a:buClr>
        <a:buSzPct val="7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4000">
              <a:schemeClr val="tx2">
                <a:lumMod val="40000"/>
                <a:lumOff val="60000"/>
              </a:schemeClr>
            </a:gs>
            <a:gs pos="60000">
              <a:schemeClr val="tx2">
                <a:lumMod val="20000"/>
                <a:lumOff val="80000"/>
              </a:schemeClr>
            </a:gs>
            <a:gs pos="10000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439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accent1">
                <a:lumMod val="20000"/>
                <a:lumOff val="80000"/>
              </a:schemeClr>
            </a:gs>
            <a:gs pos="89000">
              <a:schemeClr val="accent1"/>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170567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accent1">
                <a:lumMod val="20000"/>
                <a:lumOff val="80000"/>
              </a:schemeClr>
            </a:gs>
            <a:gs pos="89000">
              <a:schemeClr val="accent1"/>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3848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4000">
              <a:schemeClr val="tx2">
                <a:lumMod val="40000"/>
                <a:lumOff val="60000"/>
              </a:schemeClr>
            </a:gs>
            <a:gs pos="60000">
              <a:schemeClr val="tx2">
                <a:lumMod val="20000"/>
                <a:lumOff val="80000"/>
              </a:schemeClr>
            </a:gs>
            <a:gs pos="10000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03956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4000">
              <a:schemeClr val="tx2">
                <a:lumMod val="40000"/>
                <a:lumOff val="60000"/>
              </a:schemeClr>
            </a:gs>
            <a:gs pos="60000">
              <a:schemeClr val="tx2">
                <a:lumMod val="20000"/>
                <a:lumOff val="80000"/>
              </a:schemeClr>
            </a:gs>
            <a:gs pos="10000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3441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4800" y="76201"/>
            <a:ext cx="6934200" cy="7234681"/>
          </a:xfrm>
          <a:prstGeom prst="rect">
            <a:avLst/>
          </a:prstGeom>
        </p:spPr>
      </p:pic>
    </p:spTree>
    <p:extLst>
      <p:ext uri="{BB962C8B-B14F-4D97-AF65-F5344CB8AC3E}">
        <p14:creationId xmlns:p14="http://schemas.microsoft.com/office/powerpoint/2010/main" val="16171447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file:///C:\Users\eclipse\AppData\Local\Temp\PresenterMedia\Videos\KCCQK_help_the_team_7887.wmv" TargetMode="External"/><Relationship Id="rId7" Type="http://schemas.openxmlformats.org/officeDocument/2006/relationships/image" Target="../media/image2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slide" Target="slide1.xml"/><Relationship Id="rId5" Type="http://schemas.openxmlformats.org/officeDocument/2006/relationships/image" Target="../media/image23.png"/><Relationship Id="rId4"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2.xml"/><Relationship Id="rId5" Type="http://schemas.openxmlformats.org/officeDocument/2006/relationships/image" Target="../media/image21.png"/><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842" y="857250"/>
            <a:ext cx="9145842" cy="74896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TextBox 38"/>
          <p:cNvSpPr txBox="1"/>
          <p:nvPr/>
        </p:nvSpPr>
        <p:spPr>
          <a:xfrm>
            <a:off x="709663" y="902961"/>
            <a:ext cx="8473688" cy="553998"/>
          </a:xfrm>
          <a:prstGeom prst="rect">
            <a:avLst/>
          </a:prstGeom>
          <a:noFill/>
        </p:spPr>
        <p:txBody>
          <a:bodyPr wrap="square" rtlCol="0">
            <a:spAutoFit/>
          </a:bodyPr>
          <a:lstStyle/>
          <a:p>
            <a:r>
              <a:rPr lang="en-US" sz="3000" b="1" dirty="0">
                <a:solidFill>
                  <a:prstClr val="white">
                    <a:lumMod val="95000"/>
                  </a:prstClr>
                </a:solidFill>
              </a:rPr>
              <a:t>Communicating safely and appropriately online</a:t>
            </a:r>
          </a:p>
        </p:txBody>
      </p:sp>
      <p:grpSp>
        <p:nvGrpSpPr>
          <p:cNvPr id="16" name="Group 15"/>
          <p:cNvGrpSpPr/>
          <p:nvPr/>
        </p:nvGrpSpPr>
        <p:grpSpPr>
          <a:xfrm>
            <a:off x="-582" y="2080136"/>
            <a:ext cx="3652505" cy="2491083"/>
            <a:chOff x="1919162" y="662019"/>
            <a:chExt cx="8577330" cy="5849914"/>
          </a:xfrm>
        </p:grpSpPr>
        <p:sp>
          <p:nvSpPr>
            <p:cNvPr id="17" name="Oval 16"/>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18" name="Group 17"/>
            <p:cNvGrpSpPr>
              <a:grpSpLocks noChangeAspect="1"/>
            </p:cNvGrpSpPr>
            <p:nvPr/>
          </p:nvGrpSpPr>
          <p:grpSpPr bwMode="auto">
            <a:xfrm>
              <a:off x="2180823" y="662019"/>
              <a:ext cx="8057881" cy="5695888"/>
              <a:chOff x="1759" y="689"/>
              <a:chExt cx="4162" cy="2942"/>
            </a:xfrm>
          </p:grpSpPr>
          <p:sp>
            <p:nvSpPr>
              <p:cNvPr id="19"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0"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1"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2"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3"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4"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5"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6"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grpSp>
        <p:nvGrpSpPr>
          <p:cNvPr id="27" name="Group 26"/>
          <p:cNvGrpSpPr/>
          <p:nvPr/>
        </p:nvGrpSpPr>
        <p:grpSpPr>
          <a:xfrm>
            <a:off x="5399188" y="2099210"/>
            <a:ext cx="3720438" cy="2537415"/>
            <a:chOff x="1919162" y="662019"/>
            <a:chExt cx="8577330" cy="5849914"/>
          </a:xfrm>
        </p:grpSpPr>
        <p:sp>
          <p:nvSpPr>
            <p:cNvPr id="28" name="Oval 27"/>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29" name="Group 28"/>
            <p:cNvGrpSpPr>
              <a:grpSpLocks noChangeAspect="1"/>
            </p:cNvGrpSpPr>
            <p:nvPr/>
          </p:nvGrpSpPr>
          <p:grpSpPr bwMode="auto">
            <a:xfrm>
              <a:off x="2180823" y="662019"/>
              <a:ext cx="8057881" cy="5695888"/>
              <a:chOff x="1759" y="689"/>
              <a:chExt cx="4162" cy="2942"/>
            </a:xfrm>
          </p:grpSpPr>
          <p:sp>
            <p:nvSpPr>
              <p:cNvPr id="30"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1"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2"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3"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4"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5"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6"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7"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grpSp>
        <p:nvGrpSpPr>
          <p:cNvPr id="15" name="Group 14"/>
          <p:cNvGrpSpPr/>
          <p:nvPr/>
        </p:nvGrpSpPr>
        <p:grpSpPr>
          <a:xfrm>
            <a:off x="1452480" y="1518963"/>
            <a:ext cx="6342586" cy="4325773"/>
            <a:chOff x="1919162" y="662019"/>
            <a:chExt cx="8577330" cy="5849914"/>
          </a:xfrm>
        </p:grpSpPr>
        <p:sp>
          <p:nvSpPr>
            <p:cNvPr id="14" name="Oval 13"/>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5" name="Group 4"/>
            <p:cNvGrpSpPr>
              <a:grpSpLocks noChangeAspect="1"/>
            </p:cNvGrpSpPr>
            <p:nvPr/>
          </p:nvGrpSpPr>
          <p:grpSpPr bwMode="auto">
            <a:xfrm>
              <a:off x="2180823" y="662019"/>
              <a:ext cx="8057881" cy="5695888"/>
              <a:chOff x="1759" y="689"/>
              <a:chExt cx="4162" cy="2942"/>
            </a:xfrm>
          </p:grpSpPr>
          <p:sp>
            <p:nvSpPr>
              <p:cNvPr id="6"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0"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2"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3"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9166" y="2024439"/>
            <a:ext cx="3142504" cy="27055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44342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 y="1091645"/>
            <a:ext cx="9144000" cy="5138928"/>
          </a:xfrm>
          <a:prstGeom prst="rect">
            <a:avLst/>
          </a:prstGeom>
        </p:spPr>
      </p:pic>
      <p:sp>
        <p:nvSpPr>
          <p:cNvPr id="3" name="TextBox 2"/>
          <p:cNvSpPr txBox="1"/>
          <p:nvPr/>
        </p:nvSpPr>
        <p:spPr>
          <a:xfrm>
            <a:off x="827584" y="260648"/>
            <a:ext cx="7560840" cy="830997"/>
          </a:xfrm>
          <a:prstGeom prst="rect">
            <a:avLst/>
          </a:prstGeom>
          <a:noFill/>
        </p:spPr>
        <p:txBody>
          <a:bodyPr wrap="square" rtlCol="0">
            <a:spAutoFit/>
          </a:bodyPr>
          <a:lstStyle/>
          <a:p>
            <a:r>
              <a:rPr lang="en-AU" sz="2400" dirty="0"/>
              <a:t>The internet is a world wide system of connected computer networks.  </a:t>
            </a:r>
          </a:p>
        </p:txBody>
      </p:sp>
    </p:spTree>
    <p:extLst>
      <p:ext uri="{BB962C8B-B14F-4D97-AF65-F5344CB8AC3E}">
        <p14:creationId xmlns:p14="http://schemas.microsoft.com/office/powerpoint/2010/main" val="358818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p:cNvSpPr/>
          <p:nvPr/>
        </p:nvSpPr>
        <p:spPr>
          <a:xfrm>
            <a:off x="0" y="4511789"/>
            <a:ext cx="9144000" cy="12727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                               </a:t>
            </a:r>
          </a:p>
        </p:txBody>
      </p:sp>
      <p:grpSp>
        <p:nvGrpSpPr>
          <p:cNvPr id="196" name="world map"/>
          <p:cNvGrpSpPr/>
          <p:nvPr/>
        </p:nvGrpSpPr>
        <p:grpSpPr>
          <a:xfrm>
            <a:off x="1461386" y="1186004"/>
            <a:ext cx="6237054" cy="3804191"/>
            <a:chOff x="3175" y="644525"/>
            <a:chExt cx="9140826" cy="5575300"/>
          </a:xfrm>
          <a:solidFill>
            <a:schemeClr val="accent1">
              <a:lumMod val="50000"/>
            </a:schemeClr>
          </a:solidFill>
        </p:grpSpPr>
        <p:sp>
          <p:nvSpPr>
            <p:cNvPr id="104" name="world map piece"/>
            <p:cNvSpPr>
              <a:spLocks/>
            </p:cNvSpPr>
            <p:nvPr/>
          </p:nvSpPr>
          <p:spPr bwMode="auto">
            <a:xfrm>
              <a:off x="1876425" y="3625850"/>
              <a:ext cx="254000" cy="139700"/>
            </a:xfrm>
            <a:custGeom>
              <a:avLst/>
              <a:gdLst>
                <a:gd name="T0" fmla="*/ 71 w 91"/>
                <a:gd name="T1" fmla="*/ 17 h 50"/>
                <a:gd name="T2" fmla="*/ 60 w 91"/>
                <a:gd name="T3" fmla="*/ 12 h 50"/>
                <a:gd name="T4" fmla="*/ 40 w 91"/>
                <a:gd name="T5" fmla="*/ 4 h 50"/>
                <a:gd name="T6" fmla="*/ 31 w 91"/>
                <a:gd name="T7" fmla="*/ 2 h 50"/>
                <a:gd name="T8" fmla="*/ 25 w 91"/>
                <a:gd name="T9" fmla="*/ 1 h 50"/>
                <a:gd name="T10" fmla="*/ 14 w 91"/>
                <a:gd name="T11" fmla="*/ 0 h 50"/>
                <a:gd name="T12" fmla="*/ 4 w 91"/>
                <a:gd name="T13" fmla="*/ 3 h 50"/>
                <a:gd name="T14" fmla="*/ 4 w 91"/>
                <a:gd name="T15" fmla="*/ 17 h 50"/>
                <a:gd name="T16" fmla="*/ 4 w 91"/>
                <a:gd name="T17" fmla="*/ 18 h 50"/>
                <a:gd name="T18" fmla="*/ 6 w 91"/>
                <a:gd name="T19" fmla="*/ 18 h 50"/>
                <a:gd name="T20" fmla="*/ 20 w 91"/>
                <a:gd name="T21" fmla="*/ 23 h 50"/>
                <a:gd name="T22" fmla="*/ 23 w 91"/>
                <a:gd name="T23" fmla="*/ 23 h 50"/>
                <a:gd name="T24" fmla="*/ 23 w 91"/>
                <a:gd name="T25" fmla="*/ 23 h 50"/>
                <a:gd name="T26" fmla="*/ 28 w 91"/>
                <a:gd name="T27" fmla="*/ 23 h 50"/>
                <a:gd name="T28" fmla="*/ 40 w 91"/>
                <a:gd name="T29" fmla="*/ 23 h 50"/>
                <a:gd name="T30" fmla="*/ 42 w 91"/>
                <a:gd name="T31" fmla="*/ 26 h 50"/>
                <a:gd name="T32" fmla="*/ 49 w 91"/>
                <a:gd name="T33" fmla="*/ 35 h 50"/>
                <a:gd name="T34" fmla="*/ 54 w 91"/>
                <a:gd name="T35" fmla="*/ 40 h 50"/>
                <a:gd name="T36" fmla="*/ 69 w 91"/>
                <a:gd name="T37" fmla="*/ 50 h 50"/>
                <a:gd name="T38" fmla="*/ 79 w 91"/>
                <a:gd name="T39" fmla="*/ 50 h 50"/>
                <a:gd name="T40" fmla="*/ 90 w 91"/>
                <a:gd name="T41" fmla="*/ 43 h 50"/>
                <a:gd name="T42" fmla="*/ 79 w 91"/>
                <a:gd name="T43" fmla="*/ 21 h 50"/>
                <a:gd name="T44" fmla="*/ 71 w 91"/>
                <a:gd name="T45" fmla="*/ 1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50">
                  <a:moveTo>
                    <a:pt x="71" y="17"/>
                  </a:moveTo>
                  <a:cubicBezTo>
                    <a:pt x="67" y="17"/>
                    <a:pt x="64" y="15"/>
                    <a:pt x="60" y="12"/>
                  </a:cubicBezTo>
                  <a:cubicBezTo>
                    <a:pt x="53" y="7"/>
                    <a:pt x="48" y="5"/>
                    <a:pt x="40" y="4"/>
                  </a:cubicBezTo>
                  <a:cubicBezTo>
                    <a:pt x="35" y="4"/>
                    <a:pt x="34" y="3"/>
                    <a:pt x="31" y="2"/>
                  </a:cubicBezTo>
                  <a:cubicBezTo>
                    <a:pt x="30" y="2"/>
                    <a:pt x="28" y="1"/>
                    <a:pt x="25" y="1"/>
                  </a:cubicBezTo>
                  <a:cubicBezTo>
                    <a:pt x="21" y="1"/>
                    <a:pt x="17" y="0"/>
                    <a:pt x="14" y="0"/>
                  </a:cubicBezTo>
                  <a:cubicBezTo>
                    <a:pt x="7" y="0"/>
                    <a:pt x="5" y="1"/>
                    <a:pt x="4" y="3"/>
                  </a:cubicBezTo>
                  <a:cubicBezTo>
                    <a:pt x="3" y="5"/>
                    <a:pt x="0" y="10"/>
                    <a:pt x="4" y="17"/>
                  </a:cubicBezTo>
                  <a:cubicBezTo>
                    <a:pt x="4" y="18"/>
                    <a:pt x="4" y="18"/>
                    <a:pt x="4" y="18"/>
                  </a:cubicBezTo>
                  <a:cubicBezTo>
                    <a:pt x="6" y="18"/>
                    <a:pt x="6" y="18"/>
                    <a:pt x="6" y="18"/>
                  </a:cubicBezTo>
                  <a:cubicBezTo>
                    <a:pt x="6" y="18"/>
                    <a:pt x="15" y="21"/>
                    <a:pt x="20" y="23"/>
                  </a:cubicBezTo>
                  <a:cubicBezTo>
                    <a:pt x="20" y="23"/>
                    <a:pt x="21" y="23"/>
                    <a:pt x="23" y="23"/>
                  </a:cubicBezTo>
                  <a:cubicBezTo>
                    <a:pt x="23" y="23"/>
                    <a:pt x="23" y="23"/>
                    <a:pt x="23" y="23"/>
                  </a:cubicBezTo>
                  <a:cubicBezTo>
                    <a:pt x="25" y="23"/>
                    <a:pt x="26" y="23"/>
                    <a:pt x="28" y="23"/>
                  </a:cubicBezTo>
                  <a:cubicBezTo>
                    <a:pt x="32" y="23"/>
                    <a:pt x="37" y="23"/>
                    <a:pt x="40" y="23"/>
                  </a:cubicBezTo>
                  <a:cubicBezTo>
                    <a:pt x="42" y="23"/>
                    <a:pt x="42" y="23"/>
                    <a:pt x="42" y="26"/>
                  </a:cubicBezTo>
                  <a:cubicBezTo>
                    <a:pt x="43" y="28"/>
                    <a:pt x="45" y="32"/>
                    <a:pt x="49" y="35"/>
                  </a:cubicBezTo>
                  <a:cubicBezTo>
                    <a:pt x="52" y="37"/>
                    <a:pt x="53" y="39"/>
                    <a:pt x="54" y="40"/>
                  </a:cubicBezTo>
                  <a:cubicBezTo>
                    <a:pt x="58" y="44"/>
                    <a:pt x="61" y="49"/>
                    <a:pt x="69" y="50"/>
                  </a:cubicBezTo>
                  <a:cubicBezTo>
                    <a:pt x="73" y="50"/>
                    <a:pt x="76" y="50"/>
                    <a:pt x="79" y="50"/>
                  </a:cubicBezTo>
                  <a:cubicBezTo>
                    <a:pt x="81" y="50"/>
                    <a:pt x="89" y="50"/>
                    <a:pt x="90" y="43"/>
                  </a:cubicBezTo>
                  <a:cubicBezTo>
                    <a:pt x="91" y="35"/>
                    <a:pt x="87" y="25"/>
                    <a:pt x="79" y="21"/>
                  </a:cubicBezTo>
                  <a:cubicBezTo>
                    <a:pt x="75" y="19"/>
                    <a:pt x="74" y="18"/>
                    <a:pt x="7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5" name="world map piece"/>
            <p:cNvSpPr>
              <a:spLocks/>
            </p:cNvSpPr>
            <p:nvPr/>
          </p:nvSpPr>
          <p:spPr bwMode="auto">
            <a:xfrm>
              <a:off x="2168525" y="3727450"/>
              <a:ext cx="142875" cy="82550"/>
            </a:xfrm>
            <a:custGeom>
              <a:avLst/>
              <a:gdLst>
                <a:gd name="T0" fmla="*/ 40 w 51"/>
                <a:gd name="T1" fmla="*/ 8 h 30"/>
                <a:gd name="T2" fmla="*/ 39 w 51"/>
                <a:gd name="T3" fmla="*/ 8 h 30"/>
                <a:gd name="T4" fmla="*/ 32 w 51"/>
                <a:gd name="T5" fmla="*/ 4 h 30"/>
                <a:gd name="T6" fmla="*/ 24 w 51"/>
                <a:gd name="T7" fmla="*/ 1 h 30"/>
                <a:gd name="T8" fmla="*/ 21 w 51"/>
                <a:gd name="T9" fmla="*/ 1 h 30"/>
                <a:gd name="T10" fmla="*/ 14 w 51"/>
                <a:gd name="T11" fmla="*/ 0 h 30"/>
                <a:gd name="T12" fmla="*/ 8 w 51"/>
                <a:gd name="T13" fmla="*/ 2 h 30"/>
                <a:gd name="T14" fmla="*/ 7 w 51"/>
                <a:gd name="T15" fmla="*/ 3 h 30"/>
                <a:gd name="T16" fmla="*/ 2 w 51"/>
                <a:gd name="T17" fmla="*/ 20 h 30"/>
                <a:gd name="T18" fmla="*/ 21 w 51"/>
                <a:gd name="T19" fmla="*/ 30 h 30"/>
                <a:gd name="T20" fmla="*/ 28 w 51"/>
                <a:gd name="T21" fmla="*/ 30 h 30"/>
                <a:gd name="T22" fmla="*/ 47 w 51"/>
                <a:gd name="T23" fmla="*/ 24 h 30"/>
                <a:gd name="T24" fmla="*/ 51 w 51"/>
                <a:gd name="T25" fmla="*/ 18 h 30"/>
                <a:gd name="T26" fmla="*/ 40 w 51"/>
                <a:gd name="T27"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30">
                  <a:moveTo>
                    <a:pt x="40" y="8"/>
                  </a:moveTo>
                  <a:cubicBezTo>
                    <a:pt x="39" y="8"/>
                    <a:pt x="39" y="8"/>
                    <a:pt x="39" y="8"/>
                  </a:cubicBezTo>
                  <a:cubicBezTo>
                    <a:pt x="36" y="7"/>
                    <a:pt x="34" y="5"/>
                    <a:pt x="32" y="4"/>
                  </a:cubicBezTo>
                  <a:cubicBezTo>
                    <a:pt x="29" y="3"/>
                    <a:pt x="27" y="1"/>
                    <a:pt x="24" y="1"/>
                  </a:cubicBezTo>
                  <a:cubicBezTo>
                    <a:pt x="24" y="1"/>
                    <a:pt x="22" y="1"/>
                    <a:pt x="21" y="1"/>
                  </a:cubicBezTo>
                  <a:cubicBezTo>
                    <a:pt x="18" y="0"/>
                    <a:pt x="16" y="0"/>
                    <a:pt x="14" y="0"/>
                  </a:cubicBezTo>
                  <a:cubicBezTo>
                    <a:pt x="11" y="0"/>
                    <a:pt x="9" y="1"/>
                    <a:pt x="8" y="2"/>
                  </a:cubicBezTo>
                  <a:cubicBezTo>
                    <a:pt x="7" y="3"/>
                    <a:pt x="7" y="3"/>
                    <a:pt x="7" y="3"/>
                  </a:cubicBezTo>
                  <a:cubicBezTo>
                    <a:pt x="2" y="11"/>
                    <a:pt x="0" y="16"/>
                    <a:pt x="2" y="20"/>
                  </a:cubicBezTo>
                  <a:cubicBezTo>
                    <a:pt x="4" y="26"/>
                    <a:pt x="12" y="28"/>
                    <a:pt x="21" y="30"/>
                  </a:cubicBezTo>
                  <a:cubicBezTo>
                    <a:pt x="23" y="30"/>
                    <a:pt x="25" y="30"/>
                    <a:pt x="28" y="30"/>
                  </a:cubicBezTo>
                  <a:cubicBezTo>
                    <a:pt x="35" y="30"/>
                    <a:pt x="41" y="29"/>
                    <a:pt x="47" y="24"/>
                  </a:cubicBezTo>
                  <a:cubicBezTo>
                    <a:pt x="50" y="22"/>
                    <a:pt x="51" y="19"/>
                    <a:pt x="51" y="18"/>
                  </a:cubicBezTo>
                  <a:cubicBezTo>
                    <a:pt x="50" y="14"/>
                    <a:pt x="46" y="12"/>
                    <a:pt x="4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6" name="world map piece"/>
            <p:cNvSpPr>
              <a:spLocks/>
            </p:cNvSpPr>
            <p:nvPr/>
          </p:nvSpPr>
          <p:spPr bwMode="auto">
            <a:xfrm>
              <a:off x="1720850" y="911225"/>
              <a:ext cx="242888" cy="139700"/>
            </a:xfrm>
            <a:custGeom>
              <a:avLst/>
              <a:gdLst>
                <a:gd name="T0" fmla="*/ 21 w 87"/>
                <a:gd name="T1" fmla="*/ 49 h 50"/>
                <a:gd name="T2" fmla="*/ 22 w 87"/>
                <a:gd name="T3" fmla="*/ 49 h 50"/>
                <a:gd name="T4" fmla="*/ 22 w 87"/>
                <a:gd name="T5" fmla="*/ 50 h 50"/>
                <a:gd name="T6" fmla="*/ 24 w 87"/>
                <a:gd name="T7" fmla="*/ 50 h 50"/>
                <a:gd name="T8" fmla="*/ 35 w 87"/>
                <a:gd name="T9" fmla="*/ 42 h 50"/>
                <a:gd name="T10" fmla="*/ 39 w 87"/>
                <a:gd name="T11" fmla="*/ 38 h 50"/>
                <a:gd name="T12" fmla="*/ 49 w 87"/>
                <a:gd name="T13" fmla="*/ 40 h 50"/>
                <a:gd name="T14" fmla="*/ 61 w 87"/>
                <a:gd name="T15" fmla="*/ 43 h 50"/>
                <a:gd name="T16" fmla="*/ 63 w 87"/>
                <a:gd name="T17" fmla="*/ 44 h 50"/>
                <a:gd name="T18" fmla="*/ 68 w 87"/>
                <a:gd name="T19" fmla="*/ 44 h 50"/>
                <a:gd name="T20" fmla="*/ 76 w 87"/>
                <a:gd name="T21" fmla="*/ 39 h 50"/>
                <a:gd name="T22" fmla="*/ 79 w 87"/>
                <a:gd name="T23" fmla="*/ 37 h 50"/>
                <a:gd name="T24" fmla="*/ 84 w 87"/>
                <a:gd name="T25" fmla="*/ 11 h 50"/>
                <a:gd name="T26" fmla="*/ 73 w 87"/>
                <a:gd name="T27" fmla="*/ 3 h 50"/>
                <a:gd name="T28" fmla="*/ 71 w 87"/>
                <a:gd name="T29" fmla="*/ 2 h 50"/>
                <a:gd name="T30" fmla="*/ 52 w 87"/>
                <a:gd name="T31" fmla="*/ 0 h 50"/>
                <a:gd name="T32" fmla="*/ 36 w 87"/>
                <a:gd name="T33" fmla="*/ 6 h 50"/>
                <a:gd name="T34" fmla="*/ 27 w 87"/>
                <a:gd name="T35" fmla="*/ 7 h 50"/>
                <a:gd name="T36" fmla="*/ 12 w 87"/>
                <a:gd name="T37" fmla="*/ 13 h 50"/>
                <a:gd name="T38" fmla="*/ 8 w 87"/>
                <a:gd name="T39" fmla="*/ 20 h 50"/>
                <a:gd name="T40" fmla="*/ 2 w 87"/>
                <a:gd name="T41" fmla="*/ 33 h 50"/>
                <a:gd name="T42" fmla="*/ 21 w 87"/>
                <a:gd name="T43"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50">
                  <a:moveTo>
                    <a:pt x="21" y="49"/>
                  </a:moveTo>
                  <a:cubicBezTo>
                    <a:pt x="22" y="49"/>
                    <a:pt x="22" y="49"/>
                    <a:pt x="22" y="49"/>
                  </a:cubicBezTo>
                  <a:cubicBezTo>
                    <a:pt x="22" y="50"/>
                    <a:pt x="22" y="50"/>
                    <a:pt x="22" y="50"/>
                  </a:cubicBezTo>
                  <a:cubicBezTo>
                    <a:pt x="22" y="50"/>
                    <a:pt x="23" y="50"/>
                    <a:pt x="24" y="50"/>
                  </a:cubicBezTo>
                  <a:cubicBezTo>
                    <a:pt x="31" y="50"/>
                    <a:pt x="33" y="45"/>
                    <a:pt x="35" y="42"/>
                  </a:cubicBezTo>
                  <a:cubicBezTo>
                    <a:pt x="37" y="38"/>
                    <a:pt x="38" y="38"/>
                    <a:pt x="39" y="38"/>
                  </a:cubicBezTo>
                  <a:cubicBezTo>
                    <a:pt x="44" y="38"/>
                    <a:pt x="46" y="38"/>
                    <a:pt x="49" y="40"/>
                  </a:cubicBezTo>
                  <a:cubicBezTo>
                    <a:pt x="53" y="42"/>
                    <a:pt x="56" y="43"/>
                    <a:pt x="61" y="43"/>
                  </a:cubicBezTo>
                  <a:cubicBezTo>
                    <a:pt x="63" y="44"/>
                    <a:pt x="63" y="44"/>
                    <a:pt x="63" y="44"/>
                  </a:cubicBezTo>
                  <a:cubicBezTo>
                    <a:pt x="65" y="44"/>
                    <a:pt x="66" y="44"/>
                    <a:pt x="68" y="44"/>
                  </a:cubicBezTo>
                  <a:cubicBezTo>
                    <a:pt x="72" y="44"/>
                    <a:pt x="73" y="43"/>
                    <a:pt x="76" y="39"/>
                  </a:cubicBezTo>
                  <a:cubicBezTo>
                    <a:pt x="76" y="38"/>
                    <a:pt x="77" y="38"/>
                    <a:pt x="79" y="37"/>
                  </a:cubicBezTo>
                  <a:cubicBezTo>
                    <a:pt x="85" y="29"/>
                    <a:pt x="87" y="19"/>
                    <a:pt x="84" y="11"/>
                  </a:cubicBezTo>
                  <a:cubicBezTo>
                    <a:pt x="82" y="6"/>
                    <a:pt x="78" y="3"/>
                    <a:pt x="73" y="3"/>
                  </a:cubicBezTo>
                  <a:cubicBezTo>
                    <a:pt x="71" y="2"/>
                    <a:pt x="71" y="2"/>
                    <a:pt x="71" y="2"/>
                  </a:cubicBezTo>
                  <a:cubicBezTo>
                    <a:pt x="65" y="1"/>
                    <a:pt x="58" y="0"/>
                    <a:pt x="52" y="0"/>
                  </a:cubicBezTo>
                  <a:cubicBezTo>
                    <a:pt x="44" y="0"/>
                    <a:pt x="38" y="2"/>
                    <a:pt x="36" y="6"/>
                  </a:cubicBezTo>
                  <a:cubicBezTo>
                    <a:pt x="34" y="7"/>
                    <a:pt x="31" y="7"/>
                    <a:pt x="27" y="7"/>
                  </a:cubicBezTo>
                  <a:cubicBezTo>
                    <a:pt x="22" y="8"/>
                    <a:pt x="16" y="8"/>
                    <a:pt x="12" y="13"/>
                  </a:cubicBezTo>
                  <a:cubicBezTo>
                    <a:pt x="11" y="16"/>
                    <a:pt x="10" y="18"/>
                    <a:pt x="8" y="20"/>
                  </a:cubicBezTo>
                  <a:cubicBezTo>
                    <a:pt x="4" y="24"/>
                    <a:pt x="0" y="27"/>
                    <a:pt x="2" y="33"/>
                  </a:cubicBezTo>
                  <a:cubicBezTo>
                    <a:pt x="4" y="41"/>
                    <a:pt x="18" y="48"/>
                    <a:pt x="2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7" name="world map piece"/>
            <p:cNvSpPr>
              <a:spLocks/>
            </p:cNvSpPr>
            <p:nvPr/>
          </p:nvSpPr>
          <p:spPr bwMode="auto">
            <a:xfrm>
              <a:off x="2008188" y="852488"/>
              <a:ext cx="158750" cy="147638"/>
            </a:xfrm>
            <a:custGeom>
              <a:avLst/>
              <a:gdLst>
                <a:gd name="T0" fmla="*/ 16 w 57"/>
                <a:gd name="T1" fmla="*/ 53 h 53"/>
                <a:gd name="T2" fmla="*/ 32 w 57"/>
                <a:gd name="T3" fmla="*/ 48 h 53"/>
                <a:gd name="T4" fmla="*/ 39 w 57"/>
                <a:gd name="T5" fmla="*/ 34 h 53"/>
                <a:gd name="T6" fmla="*/ 42 w 57"/>
                <a:gd name="T7" fmla="*/ 26 h 53"/>
                <a:gd name="T8" fmla="*/ 49 w 57"/>
                <a:gd name="T9" fmla="*/ 21 h 53"/>
                <a:gd name="T10" fmla="*/ 53 w 57"/>
                <a:gd name="T11" fmla="*/ 6 h 53"/>
                <a:gd name="T12" fmla="*/ 44 w 57"/>
                <a:gd name="T13" fmla="*/ 0 h 53"/>
                <a:gd name="T14" fmla="*/ 16 w 57"/>
                <a:gd name="T15" fmla="*/ 15 h 53"/>
                <a:gd name="T16" fmla="*/ 6 w 57"/>
                <a:gd name="T17" fmla="*/ 47 h 53"/>
                <a:gd name="T18" fmla="*/ 16 w 57"/>
                <a:gd name="T1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3">
                  <a:moveTo>
                    <a:pt x="16" y="53"/>
                  </a:moveTo>
                  <a:cubicBezTo>
                    <a:pt x="20" y="53"/>
                    <a:pt x="25" y="51"/>
                    <a:pt x="32" y="48"/>
                  </a:cubicBezTo>
                  <a:cubicBezTo>
                    <a:pt x="39" y="44"/>
                    <a:pt x="39" y="39"/>
                    <a:pt x="39" y="34"/>
                  </a:cubicBezTo>
                  <a:cubicBezTo>
                    <a:pt x="40" y="32"/>
                    <a:pt x="40" y="29"/>
                    <a:pt x="42" y="26"/>
                  </a:cubicBezTo>
                  <a:cubicBezTo>
                    <a:pt x="44" y="24"/>
                    <a:pt x="46" y="22"/>
                    <a:pt x="49" y="21"/>
                  </a:cubicBezTo>
                  <a:cubicBezTo>
                    <a:pt x="52" y="18"/>
                    <a:pt x="57" y="15"/>
                    <a:pt x="53" y="6"/>
                  </a:cubicBezTo>
                  <a:cubicBezTo>
                    <a:pt x="51" y="2"/>
                    <a:pt x="48" y="0"/>
                    <a:pt x="44" y="0"/>
                  </a:cubicBezTo>
                  <a:cubicBezTo>
                    <a:pt x="37" y="0"/>
                    <a:pt x="28" y="6"/>
                    <a:pt x="16" y="15"/>
                  </a:cubicBezTo>
                  <a:cubicBezTo>
                    <a:pt x="0" y="28"/>
                    <a:pt x="0" y="36"/>
                    <a:pt x="6" y="47"/>
                  </a:cubicBezTo>
                  <a:cubicBezTo>
                    <a:pt x="8" y="52"/>
                    <a:pt x="11" y="53"/>
                    <a:pt x="16"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8" name="world map piece"/>
            <p:cNvSpPr>
              <a:spLocks/>
            </p:cNvSpPr>
            <p:nvPr/>
          </p:nvSpPr>
          <p:spPr bwMode="auto">
            <a:xfrm>
              <a:off x="2222500" y="815975"/>
              <a:ext cx="207963" cy="254000"/>
            </a:xfrm>
            <a:custGeom>
              <a:avLst/>
              <a:gdLst>
                <a:gd name="T0" fmla="*/ 3 w 75"/>
                <a:gd name="T1" fmla="*/ 44 h 91"/>
                <a:gd name="T2" fmla="*/ 5 w 75"/>
                <a:gd name="T3" fmla="*/ 50 h 91"/>
                <a:gd name="T4" fmla="*/ 5 w 75"/>
                <a:gd name="T5" fmla="*/ 52 h 91"/>
                <a:gd name="T6" fmla="*/ 5 w 75"/>
                <a:gd name="T7" fmla="*/ 57 h 91"/>
                <a:gd name="T8" fmla="*/ 6 w 75"/>
                <a:gd name="T9" fmla="*/ 60 h 91"/>
                <a:gd name="T10" fmla="*/ 16 w 75"/>
                <a:gd name="T11" fmla="*/ 64 h 91"/>
                <a:gd name="T12" fmla="*/ 18 w 75"/>
                <a:gd name="T13" fmla="*/ 65 h 91"/>
                <a:gd name="T14" fmla="*/ 23 w 75"/>
                <a:gd name="T15" fmla="*/ 66 h 91"/>
                <a:gd name="T16" fmla="*/ 28 w 75"/>
                <a:gd name="T17" fmla="*/ 68 h 91"/>
                <a:gd name="T18" fmla="*/ 31 w 75"/>
                <a:gd name="T19" fmla="*/ 68 h 91"/>
                <a:gd name="T20" fmla="*/ 35 w 75"/>
                <a:gd name="T21" fmla="*/ 70 h 91"/>
                <a:gd name="T22" fmla="*/ 40 w 75"/>
                <a:gd name="T23" fmla="*/ 77 h 91"/>
                <a:gd name="T24" fmla="*/ 43 w 75"/>
                <a:gd name="T25" fmla="*/ 83 h 91"/>
                <a:gd name="T26" fmla="*/ 54 w 75"/>
                <a:gd name="T27" fmla="*/ 91 h 91"/>
                <a:gd name="T28" fmla="*/ 70 w 75"/>
                <a:gd name="T29" fmla="*/ 74 h 91"/>
                <a:gd name="T30" fmla="*/ 59 w 75"/>
                <a:gd name="T31" fmla="*/ 46 h 91"/>
                <a:gd name="T32" fmla="*/ 54 w 75"/>
                <a:gd name="T33" fmla="*/ 34 h 91"/>
                <a:gd name="T34" fmla="*/ 47 w 75"/>
                <a:gd name="T35" fmla="*/ 22 h 91"/>
                <a:gd name="T36" fmla="*/ 41 w 75"/>
                <a:gd name="T37" fmla="*/ 15 h 91"/>
                <a:gd name="T38" fmla="*/ 24 w 75"/>
                <a:gd name="T39" fmla="*/ 0 h 91"/>
                <a:gd name="T40" fmla="*/ 17 w 75"/>
                <a:gd name="T41" fmla="*/ 3 h 91"/>
                <a:gd name="T42" fmla="*/ 2 w 75"/>
                <a:gd name="T43" fmla="*/ 42 h 91"/>
                <a:gd name="T44" fmla="*/ 3 w 75"/>
                <a:gd name="T45" fmla="*/ 4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1">
                  <a:moveTo>
                    <a:pt x="3" y="44"/>
                  </a:moveTo>
                  <a:cubicBezTo>
                    <a:pt x="4" y="46"/>
                    <a:pt x="4" y="48"/>
                    <a:pt x="5" y="50"/>
                  </a:cubicBezTo>
                  <a:cubicBezTo>
                    <a:pt x="5" y="50"/>
                    <a:pt x="5" y="51"/>
                    <a:pt x="5" y="52"/>
                  </a:cubicBezTo>
                  <a:cubicBezTo>
                    <a:pt x="5" y="54"/>
                    <a:pt x="5" y="56"/>
                    <a:pt x="5" y="57"/>
                  </a:cubicBezTo>
                  <a:cubicBezTo>
                    <a:pt x="5" y="58"/>
                    <a:pt x="5" y="59"/>
                    <a:pt x="6" y="60"/>
                  </a:cubicBezTo>
                  <a:cubicBezTo>
                    <a:pt x="7" y="61"/>
                    <a:pt x="10" y="62"/>
                    <a:pt x="16" y="64"/>
                  </a:cubicBezTo>
                  <a:cubicBezTo>
                    <a:pt x="17" y="64"/>
                    <a:pt x="17" y="64"/>
                    <a:pt x="18" y="65"/>
                  </a:cubicBezTo>
                  <a:cubicBezTo>
                    <a:pt x="21" y="66"/>
                    <a:pt x="22" y="66"/>
                    <a:pt x="23" y="66"/>
                  </a:cubicBezTo>
                  <a:cubicBezTo>
                    <a:pt x="25" y="66"/>
                    <a:pt x="26" y="67"/>
                    <a:pt x="28" y="68"/>
                  </a:cubicBezTo>
                  <a:cubicBezTo>
                    <a:pt x="29" y="68"/>
                    <a:pt x="30" y="68"/>
                    <a:pt x="31" y="68"/>
                  </a:cubicBezTo>
                  <a:cubicBezTo>
                    <a:pt x="32" y="69"/>
                    <a:pt x="34" y="69"/>
                    <a:pt x="35" y="70"/>
                  </a:cubicBezTo>
                  <a:cubicBezTo>
                    <a:pt x="37" y="72"/>
                    <a:pt x="38" y="75"/>
                    <a:pt x="40" y="77"/>
                  </a:cubicBezTo>
                  <a:cubicBezTo>
                    <a:pt x="41" y="79"/>
                    <a:pt x="42" y="81"/>
                    <a:pt x="43" y="83"/>
                  </a:cubicBezTo>
                  <a:cubicBezTo>
                    <a:pt x="46" y="88"/>
                    <a:pt x="49" y="91"/>
                    <a:pt x="54" y="91"/>
                  </a:cubicBezTo>
                  <a:cubicBezTo>
                    <a:pt x="61" y="91"/>
                    <a:pt x="67" y="80"/>
                    <a:pt x="70" y="74"/>
                  </a:cubicBezTo>
                  <a:cubicBezTo>
                    <a:pt x="75" y="63"/>
                    <a:pt x="66" y="54"/>
                    <a:pt x="59" y="46"/>
                  </a:cubicBezTo>
                  <a:cubicBezTo>
                    <a:pt x="55" y="43"/>
                    <a:pt x="54" y="38"/>
                    <a:pt x="54" y="34"/>
                  </a:cubicBezTo>
                  <a:cubicBezTo>
                    <a:pt x="53" y="29"/>
                    <a:pt x="52" y="24"/>
                    <a:pt x="47" y="22"/>
                  </a:cubicBezTo>
                  <a:cubicBezTo>
                    <a:pt x="46" y="21"/>
                    <a:pt x="43" y="18"/>
                    <a:pt x="41" y="15"/>
                  </a:cubicBezTo>
                  <a:cubicBezTo>
                    <a:pt x="36" y="8"/>
                    <a:pt x="31" y="0"/>
                    <a:pt x="24" y="0"/>
                  </a:cubicBezTo>
                  <a:cubicBezTo>
                    <a:pt x="21" y="0"/>
                    <a:pt x="19" y="1"/>
                    <a:pt x="17" y="3"/>
                  </a:cubicBezTo>
                  <a:cubicBezTo>
                    <a:pt x="14" y="7"/>
                    <a:pt x="0" y="34"/>
                    <a:pt x="2" y="42"/>
                  </a:cubicBezTo>
                  <a:lnTo>
                    <a:pt x="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9" name="world map piece"/>
            <p:cNvSpPr>
              <a:spLocks/>
            </p:cNvSpPr>
            <p:nvPr/>
          </p:nvSpPr>
          <p:spPr bwMode="auto">
            <a:xfrm>
              <a:off x="1819275" y="1044575"/>
              <a:ext cx="282575" cy="169863"/>
            </a:xfrm>
            <a:custGeom>
              <a:avLst/>
              <a:gdLst>
                <a:gd name="T0" fmla="*/ 47 w 102"/>
                <a:gd name="T1" fmla="*/ 11 h 61"/>
                <a:gd name="T2" fmla="*/ 38 w 102"/>
                <a:gd name="T3" fmla="*/ 2 h 61"/>
                <a:gd name="T4" fmla="*/ 36 w 102"/>
                <a:gd name="T5" fmla="*/ 2 h 61"/>
                <a:gd name="T6" fmla="*/ 5 w 102"/>
                <a:gd name="T7" fmla="*/ 20 h 61"/>
                <a:gd name="T8" fmla="*/ 3 w 102"/>
                <a:gd name="T9" fmla="*/ 39 h 61"/>
                <a:gd name="T10" fmla="*/ 4 w 102"/>
                <a:gd name="T11" fmla="*/ 47 h 61"/>
                <a:gd name="T12" fmla="*/ 7 w 102"/>
                <a:gd name="T13" fmla="*/ 55 h 61"/>
                <a:gd name="T14" fmla="*/ 18 w 102"/>
                <a:gd name="T15" fmla="*/ 58 h 61"/>
                <a:gd name="T16" fmla="*/ 39 w 102"/>
                <a:gd name="T17" fmla="*/ 55 h 61"/>
                <a:gd name="T18" fmla="*/ 48 w 102"/>
                <a:gd name="T19" fmla="*/ 54 h 61"/>
                <a:gd name="T20" fmla="*/ 58 w 102"/>
                <a:gd name="T21" fmla="*/ 53 h 61"/>
                <a:gd name="T22" fmla="*/ 65 w 102"/>
                <a:gd name="T23" fmla="*/ 55 h 61"/>
                <a:gd name="T24" fmla="*/ 74 w 102"/>
                <a:gd name="T25" fmla="*/ 60 h 61"/>
                <a:gd name="T26" fmla="*/ 79 w 102"/>
                <a:gd name="T27" fmla="*/ 61 h 61"/>
                <a:gd name="T28" fmla="*/ 100 w 102"/>
                <a:gd name="T29" fmla="*/ 36 h 61"/>
                <a:gd name="T30" fmla="*/ 100 w 102"/>
                <a:gd name="T31" fmla="*/ 21 h 61"/>
                <a:gd name="T32" fmla="*/ 99 w 102"/>
                <a:gd name="T33" fmla="*/ 17 h 61"/>
                <a:gd name="T34" fmla="*/ 101 w 102"/>
                <a:gd name="T35" fmla="*/ 8 h 61"/>
                <a:gd name="T36" fmla="*/ 86 w 102"/>
                <a:gd name="T37" fmla="*/ 0 h 61"/>
                <a:gd name="T38" fmla="*/ 74 w 102"/>
                <a:gd name="T39" fmla="*/ 2 h 61"/>
                <a:gd name="T40" fmla="*/ 58 w 102"/>
                <a:gd name="T41" fmla="*/ 17 h 61"/>
                <a:gd name="T42" fmla="*/ 58 w 102"/>
                <a:gd name="T43" fmla="*/ 18 h 61"/>
                <a:gd name="T44" fmla="*/ 55 w 102"/>
                <a:gd name="T45" fmla="*/ 18 h 61"/>
                <a:gd name="T46" fmla="*/ 47 w 102"/>
                <a:gd name="T4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61">
                  <a:moveTo>
                    <a:pt x="47" y="11"/>
                  </a:moveTo>
                  <a:cubicBezTo>
                    <a:pt x="46" y="7"/>
                    <a:pt x="44" y="2"/>
                    <a:pt x="38" y="2"/>
                  </a:cubicBezTo>
                  <a:cubicBezTo>
                    <a:pt x="38" y="2"/>
                    <a:pt x="37" y="2"/>
                    <a:pt x="36" y="2"/>
                  </a:cubicBezTo>
                  <a:cubicBezTo>
                    <a:pt x="28" y="2"/>
                    <a:pt x="13" y="7"/>
                    <a:pt x="5" y="20"/>
                  </a:cubicBezTo>
                  <a:cubicBezTo>
                    <a:pt x="0" y="28"/>
                    <a:pt x="2" y="33"/>
                    <a:pt x="3" y="39"/>
                  </a:cubicBezTo>
                  <a:cubicBezTo>
                    <a:pt x="4" y="41"/>
                    <a:pt x="5" y="44"/>
                    <a:pt x="4" y="47"/>
                  </a:cubicBezTo>
                  <a:cubicBezTo>
                    <a:pt x="4" y="50"/>
                    <a:pt x="5" y="52"/>
                    <a:pt x="7" y="55"/>
                  </a:cubicBezTo>
                  <a:cubicBezTo>
                    <a:pt x="9" y="57"/>
                    <a:pt x="14" y="58"/>
                    <a:pt x="18" y="58"/>
                  </a:cubicBezTo>
                  <a:cubicBezTo>
                    <a:pt x="24" y="58"/>
                    <a:pt x="30" y="56"/>
                    <a:pt x="39" y="55"/>
                  </a:cubicBezTo>
                  <a:cubicBezTo>
                    <a:pt x="42" y="55"/>
                    <a:pt x="45" y="55"/>
                    <a:pt x="48" y="54"/>
                  </a:cubicBezTo>
                  <a:cubicBezTo>
                    <a:pt x="52" y="54"/>
                    <a:pt x="57" y="53"/>
                    <a:pt x="58" y="53"/>
                  </a:cubicBezTo>
                  <a:cubicBezTo>
                    <a:pt x="63" y="53"/>
                    <a:pt x="63" y="54"/>
                    <a:pt x="65" y="55"/>
                  </a:cubicBezTo>
                  <a:cubicBezTo>
                    <a:pt x="67" y="56"/>
                    <a:pt x="68" y="58"/>
                    <a:pt x="74" y="60"/>
                  </a:cubicBezTo>
                  <a:cubicBezTo>
                    <a:pt x="75" y="60"/>
                    <a:pt x="77" y="61"/>
                    <a:pt x="79" y="61"/>
                  </a:cubicBezTo>
                  <a:cubicBezTo>
                    <a:pt x="87" y="61"/>
                    <a:pt x="95" y="53"/>
                    <a:pt x="100" y="36"/>
                  </a:cubicBezTo>
                  <a:cubicBezTo>
                    <a:pt x="102" y="30"/>
                    <a:pt x="101" y="24"/>
                    <a:pt x="100" y="21"/>
                  </a:cubicBezTo>
                  <a:cubicBezTo>
                    <a:pt x="99" y="19"/>
                    <a:pt x="98" y="17"/>
                    <a:pt x="99" y="17"/>
                  </a:cubicBezTo>
                  <a:cubicBezTo>
                    <a:pt x="101" y="14"/>
                    <a:pt x="102" y="12"/>
                    <a:pt x="101" y="8"/>
                  </a:cubicBezTo>
                  <a:cubicBezTo>
                    <a:pt x="101" y="4"/>
                    <a:pt x="96" y="0"/>
                    <a:pt x="86" y="0"/>
                  </a:cubicBezTo>
                  <a:cubicBezTo>
                    <a:pt x="82" y="0"/>
                    <a:pt x="78" y="1"/>
                    <a:pt x="74" y="2"/>
                  </a:cubicBezTo>
                  <a:cubicBezTo>
                    <a:pt x="61" y="6"/>
                    <a:pt x="59" y="12"/>
                    <a:pt x="58" y="17"/>
                  </a:cubicBezTo>
                  <a:cubicBezTo>
                    <a:pt x="58" y="17"/>
                    <a:pt x="58" y="17"/>
                    <a:pt x="58" y="18"/>
                  </a:cubicBezTo>
                  <a:cubicBezTo>
                    <a:pt x="58" y="18"/>
                    <a:pt x="57" y="18"/>
                    <a:pt x="55" y="18"/>
                  </a:cubicBezTo>
                  <a:cubicBezTo>
                    <a:pt x="51" y="17"/>
                    <a:pt x="49" y="15"/>
                    <a:pt x="4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0" name="world map piece"/>
            <p:cNvSpPr>
              <a:spLocks/>
            </p:cNvSpPr>
            <p:nvPr/>
          </p:nvSpPr>
          <p:spPr bwMode="auto">
            <a:xfrm>
              <a:off x="2127250" y="977900"/>
              <a:ext cx="119063" cy="77788"/>
            </a:xfrm>
            <a:custGeom>
              <a:avLst/>
              <a:gdLst>
                <a:gd name="T0" fmla="*/ 1 w 43"/>
                <a:gd name="T1" fmla="*/ 9 h 28"/>
                <a:gd name="T2" fmla="*/ 4 w 43"/>
                <a:gd name="T3" fmla="*/ 23 h 28"/>
                <a:gd name="T4" fmla="*/ 16 w 43"/>
                <a:gd name="T5" fmla="*/ 28 h 28"/>
                <a:gd name="T6" fmla="*/ 25 w 43"/>
                <a:gd name="T7" fmla="*/ 25 h 28"/>
                <a:gd name="T8" fmla="*/ 29 w 43"/>
                <a:gd name="T9" fmla="*/ 24 h 28"/>
                <a:gd name="T10" fmla="*/ 41 w 43"/>
                <a:gd name="T11" fmla="*/ 15 h 28"/>
                <a:gd name="T12" fmla="*/ 42 w 43"/>
                <a:gd name="T13" fmla="*/ 8 h 28"/>
                <a:gd name="T14" fmla="*/ 21 w 43"/>
                <a:gd name="T15" fmla="*/ 0 h 28"/>
                <a:gd name="T16" fmla="*/ 6 w 43"/>
                <a:gd name="T17" fmla="*/ 3 h 28"/>
                <a:gd name="T18" fmla="*/ 1 w 43"/>
                <a:gd name="T19"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8">
                  <a:moveTo>
                    <a:pt x="1" y="9"/>
                  </a:moveTo>
                  <a:cubicBezTo>
                    <a:pt x="0" y="14"/>
                    <a:pt x="1" y="19"/>
                    <a:pt x="4" y="23"/>
                  </a:cubicBezTo>
                  <a:cubicBezTo>
                    <a:pt x="6" y="26"/>
                    <a:pt x="11" y="28"/>
                    <a:pt x="16" y="28"/>
                  </a:cubicBezTo>
                  <a:cubicBezTo>
                    <a:pt x="19" y="28"/>
                    <a:pt x="23" y="27"/>
                    <a:pt x="25" y="25"/>
                  </a:cubicBezTo>
                  <a:cubicBezTo>
                    <a:pt x="27" y="25"/>
                    <a:pt x="28" y="25"/>
                    <a:pt x="29" y="24"/>
                  </a:cubicBezTo>
                  <a:cubicBezTo>
                    <a:pt x="33" y="23"/>
                    <a:pt x="37" y="22"/>
                    <a:pt x="41" y="15"/>
                  </a:cubicBezTo>
                  <a:cubicBezTo>
                    <a:pt x="43" y="13"/>
                    <a:pt x="43" y="9"/>
                    <a:pt x="42" y="8"/>
                  </a:cubicBezTo>
                  <a:cubicBezTo>
                    <a:pt x="39" y="2"/>
                    <a:pt x="28" y="0"/>
                    <a:pt x="21" y="0"/>
                  </a:cubicBezTo>
                  <a:cubicBezTo>
                    <a:pt x="15" y="0"/>
                    <a:pt x="10" y="1"/>
                    <a:pt x="6" y="3"/>
                  </a:cubicBezTo>
                  <a:cubicBezTo>
                    <a:pt x="4" y="3"/>
                    <a:pt x="1" y="6"/>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1" name="world map piece"/>
            <p:cNvSpPr>
              <a:spLocks/>
            </p:cNvSpPr>
            <p:nvPr/>
          </p:nvSpPr>
          <p:spPr bwMode="auto">
            <a:xfrm>
              <a:off x="2141538" y="1092200"/>
              <a:ext cx="122238" cy="158750"/>
            </a:xfrm>
            <a:custGeom>
              <a:avLst/>
              <a:gdLst>
                <a:gd name="T0" fmla="*/ 36 w 44"/>
                <a:gd name="T1" fmla="*/ 47 h 57"/>
                <a:gd name="T2" fmla="*/ 39 w 44"/>
                <a:gd name="T3" fmla="*/ 22 h 57"/>
                <a:gd name="T4" fmla="*/ 38 w 44"/>
                <a:gd name="T5" fmla="*/ 13 h 57"/>
                <a:gd name="T6" fmla="*/ 38 w 44"/>
                <a:gd name="T7" fmla="*/ 11 h 57"/>
                <a:gd name="T8" fmla="*/ 35 w 44"/>
                <a:gd name="T9" fmla="*/ 1 h 57"/>
                <a:gd name="T10" fmla="*/ 29 w 44"/>
                <a:gd name="T11" fmla="*/ 0 h 57"/>
                <a:gd name="T12" fmla="*/ 18 w 44"/>
                <a:gd name="T13" fmla="*/ 4 h 57"/>
                <a:gd name="T14" fmla="*/ 12 w 44"/>
                <a:gd name="T15" fmla="*/ 6 h 57"/>
                <a:gd name="T16" fmla="*/ 11 w 44"/>
                <a:gd name="T17" fmla="*/ 7 h 57"/>
                <a:gd name="T18" fmla="*/ 1 w 44"/>
                <a:gd name="T19" fmla="*/ 12 h 57"/>
                <a:gd name="T20" fmla="*/ 0 w 44"/>
                <a:gd name="T21" fmla="*/ 16 h 57"/>
                <a:gd name="T22" fmla="*/ 0 w 44"/>
                <a:gd name="T23" fmla="*/ 22 h 57"/>
                <a:gd name="T24" fmla="*/ 0 w 44"/>
                <a:gd name="T25" fmla="*/ 27 h 57"/>
                <a:gd name="T26" fmla="*/ 4 w 44"/>
                <a:gd name="T27" fmla="*/ 54 h 57"/>
                <a:gd name="T28" fmla="*/ 11 w 44"/>
                <a:gd name="T29" fmla="*/ 57 h 57"/>
                <a:gd name="T30" fmla="*/ 36 w 44"/>
                <a:gd name="T31"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7">
                  <a:moveTo>
                    <a:pt x="36" y="47"/>
                  </a:moveTo>
                  <a:cubicBezTo>
                    <a:pt x="44" y="40"/>
                    <a:pt x="41" y="30"/>
                    <a:pt x="39" y="22"/>
                  </a:cubicBezTo>
                  <a:cubicBezTo>
                    <a:pt x="39" y="18"/>
                    <a:pt x="38" y="16"/>
                    <a:pt x="38" y="13"/>
                  </a:cubicBezTo>
                  <a:cubicBezTo>
                    <a:pt x="38" y="12"/>
                    <a:pt x="38" y="11"/>
                    <a:pt x="38" y="11"/>
                  </a:cubicBezTo>
                  <a:cubicBezTo>
                    <a:pt x="38" y="6"/>
                    <a:pt x="38" y="3"/>
                    <a:pt x="35" y="1"/>
                  </a:cubicBezTo>
                  <a:cubicBezTo>
                    <a:pt x="34" y="0"/>
                    <a:pt x="32" y="0"/>
                    <a:pt x="29" y="0"/>
                  </a:cubicBezTo>
                  <a:cubicBezTo>
                    <a:pt x="25" y="0"/>
                    <a:pt x="22" y="2"/>
                    <a:pt x="18" y="4"/>
                  </a:cubicBezTo>
                  <a:cubicBezTo>
                    <a:pt x="16" y="5"/>
                    <a:pt x="14" y="6"/>
                    <a:pt x="12" y="6"/>
                  </a:cubicBezTo>
                  <a:cubicBezTo>
                    <a:pt x="12" y="7"/>
                    <a:pt x="11" y="7"/>
                    <a:pt x="11" y="7"/>
                  </a:cubicBezTo>
                  <a:cubicBezTo>
                    <a:pt x="7" y="8"/>
                    <a:pt x="3" y="9"/>
                    <a:pt x="1" y="12"/>
                  </a:cubicBezTo>
                  <a:cubicBezTo>
                    <a:pt x="1" y="13"/>
                    <a:pt x="0" y="15"/>
                    <a:pt x="0" y="16"/>
                  </a:cubicBezTo>
                  <a:cubicBezTo>
                    <a:pt x="0" y="18"/>
                    <a:pt x="0" y="20"/>
                    <a:pt x="0" y="22"/>
                  </a:cubicBezTo>
                  <a:cubicBezTo>
                    <a:pt x="0" y="24"/>
                    <a:pt x="0" y="26"/>
                    <a:pt x="0" y="27"/>
                  </a:cubicBezTo>
                  <a:cubicBezTo>
                    <a:pt x="0" y="29"/>
                    <a:pt x="0" y="48"/>
                    <a:pt x="4" y="54"/>
                  </a:cubicBezTo>
                  <a:cubicBezTo>
                    <a:pt x="5" y="55"/>
                    <a:pt x="7" y="57"/>
                    <a:pt x="11" y="57"/>
                  </a:cubicBezTo>
                  <a:cubicBezTo>
                    <a:pt x="18" y="57"/>
                    <a:pt x="29" y="52"/>
                    <a:pt x="3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2" name="world map piece"/>
            <p:cNvSpPr>
              <a:spLocks/>
            </p:cNvSpPr>
            <p:nvPr/>
          </p:nvSpPr>
          <p:spPr bwMode="auto">
            <a:xfrm>
              <a:off x="2022475" y="1298575"/>
              <a:ext cx="138113" cy="203200"/>
            </a:xfrm>
            <a:custGeom>
              <a:avLst/>
              <a:gdLst>
                <a:gd name="T0" fmla="*/ 40 w 50"/>
                <a:gd name="T1" fmla="*/ 0 h 73"/>
                <a:gd name="T2" fmla="*/ 21 w 50"/>
                <a:gd name="T3" fmla="*/ 12 h 73"/>
                <a:gd name="T4" fmla="*/ 17 w 50"/>
                <a:gd name="T5" fmla="*/ 19 h 73"/>
                <a:gd name="T6" fmla="*/ 10 w 50"/>
                <a:gd name="T7" fmla="*/ 24 h 73"/>
                <a:gd name="T8" fmla="*/ 7 w 50"/>
                <a:gd name="T9" fmla="*/ 24 h 73"/>
                <a:gd name="T10" fmla="*/ 6 w 50"/>
                <a:gd name="T11" fmla="*/ 26 h 73"/>
                <a:gd name="T12" fmla="*/ 6 w 50"/>
                <a:gd name="T13" fmla="*/ 62 h 73"/>
                <a:gd name="T14" fmla="*/ 15 w 50"/>
                <a:gd name="T15" fmla="*/ 73 h 73"/>
                <a:gd name="T16" fmla="*/ 20 w 50"/>
                <a:gd name="T17" fmla="*/ 70 h 73"/>
                <a:gd name="T18" fmla="*/ 29 w 50"/>
                <a:gd name="T19" fmla="*/ 64 h 73"/>
                <a:gd name="T20" fmla="*/ 48 w 50"/>
                <a:gd name="T21" fmla="*/ 46 h 73"/>
                <a:gd name="T22" fmla="*/ 48 w 50"/>
                <a:gd name="T23" fmla="*/ 5 h 73"/>
                <a:gd name="T24" fmla="*/ 40 w 50"/>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73">
                  <a:moveTo>
                    <a:pt x="40" y="0"/>
                  </a:moveTo>
                  <a:cubicBezTo>
                    <a:pt x="34" y="0"/>
                    <a:pt x="26" y="4"/>
                    <a:pt x="21" y="12"/>
                  </a:cubicBezTo>
                  <a:cubicBezTo>
                    <a:pt x="19" y="15"/>
                    <a:pt x="18" y="18"/>
                    <a:pt x="17" y="19"/>
                  </a:cubicBezTo>
                  <a:cubicBezTo>
                    <a:pt x="16" y="24"/>
                    <a:pt x="16" y="24"/>
                    <a:pt x="10" y="24"/>
                  </a:cubicBezTo>
                  <a:cubicBezTo>
                    <a:pt x="7" y="24"/>
                    <a:pt x="7" y="24"/>
                    <a:pt x="7" y="24"/>
                  </a:cubicBezTo>
                  <a:cubicBezTo>
                    <a:pt x="6" y="26"/>
                    <a:pt x="6" y="26"/>
                    <a:pt x="6" y="26"/>
                  </a:cubicBezTo>
                  <a:cubicBezTo>
                    <a:pt x="6" y="27"/>
                    <a:pt x="0" y="45"/>
                    <a:pt x="6" y="62"/>
                  </a:cubicBezTo>
                  <a:cubicBezTo>
                    <a:pt x="9" y="69"/>
                    <a:pt x="11" y="73"/>
                    <a:pt x="15" y="73"/>
                  </a:cubicBezTo>
                  <a:cubicBezTo>
                    <a:pt x="17" y="73"/>
                    <a:pt x="18" y="72"/>
                    <a:pt x="20" y="70"/>
                  </a:cubicBezTo>
                  <a:cubicBezTo>
                    <a:pt x="22" y="68"/>
                    <a:pt x="24" y="66"/>
                    <a:pt x="29" y="64"/>
                  </a:cubicBezTo>
                  <a:cubicBezTo>
                    <a:pt x="43" y="60"/>
                    <a:pt x="46" y="57"/>
                    <a:pt x="48" y="46"/>
                  </a:cubicBezTo>
                  <a:cubicBezTo>
                    <a:pt x="50" y="37"/>
                    <a:pt x="50" y="12"/>
                    <a:pt x="48" y="5"/>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3" name="world map piece"/>
            <p:cNvSpPr>
              <a:spLocks/>
            </p:cNvSpPr>
            <p:nvPr/>
          </p:nvSpPr>
          <p:spPr bwMode="auto">
            <a:xfrm>
              <a:off x="2163763" y="1317625"/>
              <a:ext cx="133350" cy="155575"/>
            </a:xfrm>
            <a:custGeom>
              <a:avLst/>
              <a:gdLst>
                <a:gd name="T0" fmla="*/ 10 w 48"/>
                <a:gd name="T1" fmla="*/ 54 h 56"/>
                <a:gd name="T2" fmla="*/ 15 w 48"/>
                <a:gd name="T3" fmla="*/ 56 h 56"/>
                <a:gd name="T4" fmla="*/ 26 w 48"/>
                <a:gd name="T5" fmla="*/ 46 h 56"/>
                <a:gd name="T6" fmla="*/ 37 w 48"/>
                <a:gd name="T7" fmla="*/ 32 h 56"/>
                <a:gd name="T8" fmla="*/ 47 w 48"/>
                <a:gd name="T9" fmla="*/ 18 h 56"/>
                <a:gd name="T10" fmla="*/ 31 w 48"/>
                <a:gd name="T11" fmla="*/ 4 h 56"/>
                <a:gd name="T12" fmla="*/ 22 w 48"/>
                <a:gd name="T13" fmla="*/ 0 h 56"/>
                <a:gd name="T14" fmla="*/ 12 w 48"/>
                <a:gd name="T15" fmla="*/ 8 h 56"/>
                <a:gd name="T16" fmla="*/ 9 w 48"/>
                <a:gd name="T17" fmla="*/ 13 h 56"/>
                <a:gd name="T18" fmla="*/ 7 w 48"/>
                <a:gd name="T19" fmla="*/ 14 h 56"/>
                <a:gd name="T20" fmla="*/ 7 w 48"/>
                <a:gd name="T21" fmla="*/ 28 h 56"/>
                <a:gd name="T22" fmla="*/ 10 w 48"/>
                <a:gd name="T23" fmla="*/ 5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6">
                  <a:moveTo>
                    <a:pt x="10" y="54"/>
                  </a:moveTo>
                  <a:cubicBezTo>
                    <a:pt x="12" y="55"/>
                    <a:pt x="14" y="56"/>
                    <a:pt x="15" y="56"/>
                  </a:cubicBezTo>
                  <a:cubicBezTo>
                    <a:pt x="20" y="56"/>
                    <a:pt x="23" y="52"/>
                    <a:pt x="26" y="46"/>
                  </a:cubicBezTo>
                  <a:cubicBezTo>
                    <a:pt x="28" y="42"/>
                    <a:pt x="31" y="36"/>
                    <a:pt x="37" y="32"/>
                  </a:cubicBezTo>
                  <a:cubicBezTo>
                    <a:pt x="42" y="29"/>
                    <a:pt x="48" y="25"/>
                    <a:pt x="47" y="18"/>
                  </a:cubicBezTo>
                  <a:cubicBezTo>
                    <a:pt x="47" y="12"/>
                    <a:pt x="41" y="8"/>
                    <a:pt x="31" y="4"/>
                  </a:cubicBezTo>
                  <a:cubicBezTo>
                    <a:pt x="27" y="1"/>
                    <a:pt x="25" y="0"/>
                    <a:pt x="22" y="0"/>
                  </a:cubicBezTo>
                  <a:cubicBezTo>
                    <a:pt x="16" y="0"/>
                    <a:pt x="14" y="5"/>
                    <a:pt x="12" y="8"/>
                  </a:cubicBezTo>
                  <a:cubicBezTo>
                    <a:pt x="10" y="10"/>
                    <a:pt x="10" y="11"/>
                    <a:pt x="9" y="13"/>
                  </a:cubicBezTo>
                  <a:cubicBezTo>
                    <a:pt x="7" y="14"/>
                    <a:pt x="7" y="14"/>
                    <a:pt x="7" y="14"/>
                  </a:cubicBezTo>
                  <a:cubicBezTo>
                    <a:pt x="7" y="28"/>
                    <a:pt x="7" y="28"/>
                    <a:pt x="7" y="28"/>
                  </a:cubicBezTo>
                  <a:cubicBezTo>
                    <a:pt x="5" y="32"/>
                    <a:pt x="0" y="45"/>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4" name="world map piece"/>
            <p:cNvSpPr>
              <a:spLocks/>
            </p:cNvSpPr>
            <p:nvPr/>
          </p:nvSpPr>
          <p:spPr bwMode="auto">
            <a:xfrm>
              <a:off x="2311400" y="1106488"/>
              <a:ext cx="288925" cy="266700"/>
            </a:xfrm>
            <a:custGeom>
              <a:avLst/>
              <a:gdLst>
                <a:gd name="T0" fmla="*/ 11 w 104"/>
                <a:gd name="T1" fmla="*/ 48 h 96"/>
                <a:gd name="T2" fmla="*/ 13 w 104"/>
                <a:gd name="T3" fmla="*/ 55 h 96"/>
                <a:gd name="T4" fmla="*/ 16 w 104"/>
                <a:gd name="T5" fmla="*/ 80 h 96"/>
                <a:gd name="T6" fmla="*/ 33 w 104"/>
                <a:gd name="T7" fmla="*/ 94 h 96"/>
                <a:gd name="T8" fmla="*/ 38 w 104"/>
                <a:gd name="T9" fmla="*/ 94 h 96"/>
                <a:gd name="T10" fmla="*/ 43 w 104"/>
                <a:gd name="T11" fmla="*/ 94 h 96"/>
                <a:gd name="T12" fmla="*/ 51 w 104"/>
                <a:gd name="T13" fmla="*/ 95 h 96"/>
                <a:gd name="T14" fmla="*/ 62 w 104"/>
                <a:gd name="T15" fmla="*/ 96 h 96"/>
                <a:gd name="T16" fmla="*/ 101 w 104"/>
                <a:gd name="T17" fmla="*/ 74 h 96"/>
                <a:gd name="T18" fmla="*/ 103 w 104"/>
                <a:gd name="T19" fmla="*/ 60 h 96"/>
                <a:gd name="T20" fmla="*/ 86 w 104"/>
                <a:gd name="T21" fmla="*/ 55 h 96"/>
                <a:gd name="T22" fmla="*/ 79 w 104"/>
                <a:gd name="T23" fmla="*/ 55 h 96"/>
                <a:gd name="T24" fmla="*/ 67 w 104"/>
                <a:gd name="T25" fmla="*/ 55 h 96"/>
                <a:gd name="T26" fmla="*/ 38 w 104"/>
                <a:gd name="T27" fmla="*/ 44 h 96"/>
                <a:gd name="T28" fmla="*/ 33 w 104"/>
                <a:gd name="T29" fmla="*/ 30 h 96"/>
                <a:gd name="T30" fmla="*/ 30 w 104"/>
                <a:gd name="T31" fmla="*/ 13 h 96"/>
                <a:gd name="T32" fmla="*/ 13 w 104"/>
                <a:gd name="T33" fmla="*/ 1 h 96"/>
                <a:gd name="T34" fmla="*/ 2 w 104"/>
                <a:gd name="T35" fmla="*/ 7 h 96"/>
                <a:gd name="T36" fmla="*/ 0 w 104"/>
                <a:gd name="T37" fmla="*/ 14 h 96"/>
                <a:gd name="T38" fmla="*/ 10 w 104"/>
                <a:gd name="T39" fmla="*/ 27 h 96"/>
                <a:gd name="T40" fmla="*/ 11 w 104"/>
                <a:gd name="T41" fmla="*/ 37 h 96"/>
                <a:gd name="T42" fmla="*/ 11 w 104"/>
                <a:gd name="T4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96">
                  <a:moveTo>
                    <a:pt x="11" y="48"/>
                  </a:moveTo>
                  <a:cubicBezTo>
                    <a:pt x="11" y="50"/>
                    <a:pt x="12" y="53"/>
                    <a:pt x="13" y="55"/>
                  </a:cubicBezTo>
                  <a:cubicBezTo>
                    <a:pt x="14" y="61"/>
                    <a:pt x="16" y="68"/>
                    <a:pt x="16" y="80"/>
                  </a:cubicBezTo>
                  <a:cubicBezTo>
                    <a:pt x="16" y="94"/>
                    <a:pt x="28" y="94"/>
                    <a:pt x="33" y="94"/>
                  </a:cubicBezTo>
                  <a:cubicBezTo>
                    <a:pt x="35" y="94"/>
                    <a:pt x="37" y="94"/>
                    <a:pt x="38" y="94"/>
                  </a:cubicBezTo>
                  <a:cubicBezTo>
                    <a:pt x="40" y="94"/>
                    <a:pt x="42" y="94"/>
                    <a:pt x="43" y="94"/>
                  </a:cubicBezTo>
                  <a:cubicBezTo>
                    <a:pt x="47" y="94"/>
                    <a:pt x="49" y="94"/>
                    <a:pt x="51" y="95"/>
                  </a:cubicBezTo>
                  <a:cubicBezTo>
                    <a:pt x="54" y="96"/>
                    <a:pt x="59" y="96"/>
                    <a:pt x="62" y="96"/>
                  </a:cubicBezTo>
                  <a:cubicBezTo>
                    <a:pt x="72" y="96"/>
                    <a:pt x="90" y="93"/>
                    <a:pt x="101" y="74"/>
                  </a:cubicBezTo>
                  <a:cubicBezTo>
                    <a:pt x="103" y="68"/>
                    <a:pt x="104" y="63"/>
                    <a:pt x="103" y="60"/>
                  </a:cubicBezTo>
                  <a:cubicBezTo>
                    <a:pt x="99" y="55"/>
                    <a:pt x="92" y="55"/>
                    <a:pt x="86" y="55"/>
                  </a:cubicBezTo>
                  <a:cubicBezTo>
                    <a:pt x="84" y="55"/>
                    <a:pt x="81" y="55"/>
                    <a:pt x="79" y="55"/>
                  </a:cubicBezTo>
                  <a:cubicBezTo>
                    <a:pt x="75" y="55"/>
                    <a:pt x="71" y="55"/>
                    <a:pt x="67" y="55"/>
                  </a:cubicBezTo>
                  <a:cubicBezTo>
                    <a:pt x="52" y="53"/>
                    <a:pt x="47" y="51"/>
                    <a:pt x="38" y="44"/>
                  </a:cubicBezTo>
                  <a:cubicBezTo>
                    <a:pt x="34" y="41"/>
                    <a:pt x="34" y="37"/>
                    <a:pt x="33" y="30"/>
                  </a:cubicBezTo>
                  <a:cubicBezTo>
                    <a:pt x="33" y="25"/>
                    <a:pt x="33" y="19"/>
                    <a:pt x="30" y="13"/>
                  </a:cubicBezTo>
                  <a:cubicBezTo>
                    <a:pt x="26" y="5"/>
                    <a:pt x="20" y="0"/>
                    <a:pt x="13" y="1"/>
                  </a:cubicBezTo>
                  <a:cubicBezTo>
                    <a:pt x="9" y="1"/>
                    <a:pt x="5" y="4"/>
                    <a:pt x="2" y="7"/>
                  </a:cubicBezTo>
                  <a:cubicBezTo>
                    <a:pt x="0" y="9"/>
                    <a:pt x="0" y="11"/>
                    <a:pt x="0" y="14"/>
                  </a:cubicBezTo>
                  <a:cubicBezTo>
                    <a:pt x="0" y="21"/>
                    <a:pt x="4" y="25"/>
                    <a:pt x="10" y="27"/>
                  </a:cubicBezTo>
                  <a:cubicBezTo>
                    <a:pt x="12" y="27"/>
                    <a:pt x="12" y="28"/>
                    <a:pt x="11" y="37"/>
                  </a:cubicBezTo>
                  <a:cubicBezTo>
                    <a:pt x="11" y="40"/>
                    <a:pt x="11" y="44"/>
                    <a:pt x="1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5" name="world map piece"/>
            <p:cNvSpPr>
              <a:spLocks/>
            </p:cNvSpPr>
            <p:nvPr/>
          </p:nvSpPr>
          <p:spPr bwMode="auto">
            <a:xfrm>
              <a:off x="2222500" y="1389063"/>
              <a:ext cx="574675" cy="774700"/>
            </a:xfrm>
            <a:custGeom>
              <a:avLst/>
              <a:gdLst>
                <a:gd name="T0" fmla="*/ 177 w 207"/>
                <a:gd name="T1" fmla="*/ 218 h 278"/>
                <a:gd name="T2" fmla="*/ 184 w 207"/>
                <a:gd name="T3" fmla="*/ 225 h 278"/>
                <a:gd name="T4" fmla="*/ 184 w 207"/>
                <a:gd name="T5" fmla="*/ 225 h 278"/>
                <a:gd name="T6" fmla="*/ 199 w 207"/>
                <a:gd name="T7" fmla="*/ 204 h 278"/>
                <a:gd name="T8" fmla="*/ 200 w 207"/>
                <a:gd name="T9" fmla="*/ 200 h 278"/>
                <a:gd name="T10" fmla="*/ 188 w 207"/>
                <a:gd name="T11" fmla="*/ 166 h 278"/>
                <a:gd name="T12" fmla="*/ 180 w 207"/>
                <a:gd name="T13" fmla="*/ 159 h 278"/>
                <a:gd name="T14" fmla="*/ 180 w 207"/>
                <a:gd name="T15" fmla="*/ 141 h 278"/>
                <a:gd name="T16" fmla="*/ 180 w 207"/>
                <a:gd name="T17" fmla="*/ 111 h 278"/>
                <a:gd name="T18" fmla="*/ 134 w 207"/>
                <a:gd name="T19" fmla="*/ 59 h 278"/>
                <a:gd name="T20" fmla="*/ 131 w 207"/>
                <a:gd name="T21" fmla="*/ 50 h 278"/>
                <a:gd name="T22" fmla="*/ 130 w 207"/>
                <a:gd name="T23" fmla="*/ 25 h 278"/>
                <a:gd name="T24" fmla="*/ 118 w 207"/>
                <a:gd name="T25" fmla="*/ 16 h 278"/>
                <a:gd name="T26" fmla="*/ 105 w 207"/>
                <a:gd name="T27" fmla="*/ 20 h 278"/>
                <a:gd name="T28" fmla="*/ 91 w 207"/>
                <a:gd name="T29" fmla="*/ 24 h 278"/>
                <a:gd name="T30" fmla="*/ 85 w 207"/>
                <a:gd name="T31" fmla="*/ 23 h 278"/>
                <a:gd name="T32" fmla="*/ 75 w 207"/>
                <a:gd name="T33" fmla="*/ 12 h 278"/>
                <a:gd name="T34" fmla="*/ 63 w 207"/>
                <a:gd name="T35" fmla="*/ 0 h 278"/>
                <a:gd name="T36" fmla="*/ 59 w 207"/>
                <a:gd name="T37" fmla="*/ 0 h 278"/>
                <a:gd name="T38" fmla="*/ 33 w 207"/>
                <a:gd name="T39" fmla="*/ 15 h 278"/>
                <a:gd name="T40" fmla="*/ 22 w 207"/>
                <a:gd name="T41" fmla="*/ 23 h 278"/>
                <a:gd name="T42" fmla="*/ 19 w 207"/>
                <a:gd name="T43" fmla="*/ 23 h 278"/>
                <a:gd name="T44" fmla="*/ 19 w 207"/>
                <a:gd name="T45" fmla="*/ 35 h 278"/>
                <a:gd name="T46" fmla="*/ 1 w 207"/>
                <a:gd name="T47" fmla="*/ 61 h 278"/>
                <a:gd name="T48" fmla="*/ 22 w 207"/>
                <a:gd name="T49" fmla="*/ 83 h 278"/>
                <a:gd name="T50" fmla="*/ 30 w 207"/>
                <a:gd name="T51" fmla="*/ 84 h 278"/>
                <a:gd name="T52" fmla="*/ 33 w 207"/>
                <a:gd name="T53" fmla="*/ 84 h 278"/>
                <a:gd name="T54" fmla="*/ 50 w 207"/>
                <a:gd name="T55" fmla="*/ 90 h 278"/>
                <a:gd name="T56" fmla="*/ 84 w 207"/>
                <a:gd name="T57" fmla="*/ 104 h 278"/>
                <a:gd name="T58" fmla="*/ 98 w 207"/>
                <a:gd name="T59" fmla="*/ 119 h 278"/>
                <a:gd name="T60" fmla="*/ 119 w 207"/>
                <a:gd name="T61" fmla="*/ 148 h 278"/>
                <a:gd name="T62" fmla="*/ 130 w 207"/>
                <a:gd name="T63" fmla="*/ 157 h 278"/>
                <a:gd name="T64" fmla="*/ 138 w 207"/>
                <a:gd name="T65" fmla="*/ 170 h 278"/>
                <a:gd name="T66" fmla="*/ 123 w 207"/>
                <a:gd name="T67" fmla="*/ 177 h 278"/>
                <a:gd name="T68" fmla="*/ 102 w 207"/>
                <a:gd name="T69" fmla="*/ 190 h 278"/>
                <a:gd name="T70" fmla="*/ 90 w 207"/>
                <a:gd name="T71" fmla="*/ 200 h 278"/>
                <a:gd name="T72" fmla="*/ 77 w 207"/>
                <a:gd name="T73" fmla="*/ 204 h 278"/>
                <a:gd name="T74" fmla="*/ 58 w 207"/>
                <a:gd name="T75" fmla="*/ 219 h 278"/>
                <a:gd name="T76" fmla="*/ 57 w 207"/>
                <a:gd name="T77" fmla="*/ 227 h 278"/>
                <a:gd name="T78" fmla="*/ 70 w 207"/>
                <a:gd name="T79" fmla="*/ 232 h 278"/>
                <a:gd name="T80" fmla="*/ 77 w 207"/>
                <a:gd name="T81" fmla="*/ 231 h 278"/>
                <a:gd name="T82" fmla="*/ 85 w 207"/>
                <a:gd name="T83" fmla="*/ 231 h 278"/>
                <a:gd name="T84" fmla="*/ 97 w 207"/>
                <a:gd name="T85" fmla="*/ 234 h 278"/>
                <a:gd name="T86" fmla="*/ 108 w 207"/>
                <a:gd name="T87" fmla="*/ 248 h 278"/>
                <a:gd name="T88" fmla="*/ 121 w 207"/>
                <a:gd name="T89" fmla="*/ 268 h 278"/>
                <a:gd name="T90" fmla="*/ 133 w 207"/>
                <a:gd name="T91" fmla="*/ 278 h 278"/>
                <a:gd name="T92" fmla="*/ 133 w 207"/>
                <a:gd name="T93" fmla="*/ 278 h 278"/>
                <a:gd name="T94" fmla="*/ 141 w 207"/>
                <a:gd name="T95" fmla="*/ 265 h 278"/>
                <a:gd name="T96" fmla="*/ 142 w 207"/>
                <a:gd name="T97" fmla="*/ 257 h 278"/>
                <a:gd name="T98" fmla="*/ 153 w 207"/>
                <a:gd name="T99" fmla="*/ 251 h 278"/>
                <a:gd name="T100" fmla="*/ 173 w 207"/>
                <a:gd name="T101" fmla="*/ 246 h 278"/>
                <a:gd name="T102" fmla="*/ 171 w 207"/>
                <a:gd name="T103" fmla="*/ 217 h 278"/>
                <a:gd name="T104" fmla="*/ 163 w 207"/>
                <a:gd name="T105" fmla="*/ 199 h 278"/>
                <a:gd name="T106" fmla="*/ 164 w 207"/>
                <a:gd name="T107" fmla="*/ 197 h 278"/>
                <a:gd name="T108" fmla="*/ 177 w 207"/>
                <a:gd name="T109" fmla="*/ 21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7" h="278">
                  <a:moveTo>
                    <a:pt x="177" y="218"/>
                  </a:moveTo>
                  <a:cubicBezTo>
                    <a:pt x="178" y="220"/>
                    <a:pt x="179" y="225"/>
                    <a:pt x="184" y="225"/>
                  </a:cubicBezTo>
                  <a:cubicBezTo>
                    <a:pt x="184" y="225"/>
                    <a:pt x="184" y="225"/>
                    <a:pt x="184" y="225"/>
                  </a:cubicBezTo>
                  <a:cubicBezTo>
                    <a:pt x="189" y="225"/>
                    <a:pt x="192" y="219"/>
                    <a:pt x="199" y="204"/>
                  </a:cubicBezTo>
                  <a:cubicBezTo>
                    <a:pt x="200" y="200"/>
                    <a:pt x="200" y="200"/>
                    <a:pt x="200" y="200"/>
                  </a:cubicBezTo>
                  <a:cubicBezTo>
                    <a:pt x="207" y="186"/>
                    <a:pt x="196" y="175"/>
                    <a:pt x="188" y="166"/>
                  </a:cubicBezTo>
                  <a:cubicBezTo>
                    <a:pt x="184" y="164"/>
                    <a:pt x="182" y="161"/>
                    <a:pt x="180" y="159"/>
                  </a:cubicBezTo>
                  <a:cubicBezTo>
                    <a:pt x="177" y="154"/>
                    <a:pt x="179" y="148"/>
                    <a:pt x="180" y="141"/>
                  </a:cubicBezTo>
                  <a:cubicBezTo>
                    <a:pt x="182" y="132"/>
                    <a:pt x="184" y="122"/>
                    <a:pt x="180" y="111"/>
                  </a:cubicBezTo>
                  <a:cubicBezTo>
                    <a:pt x="173" y="90"/>
                    <a:pt x="146" y="67"/>
                    <a:pt x="134" y="59"/>
                  </a:cubicBezTo>
                  <a:cubicBezTo>
                    <a:pt x="130" y="56"/>
                    <a:pt x="130" y="55"/>
                    <a:pt x="131" y="50"/>
                  </a:cubicBezTo>
                  <a:cubicBezTo>
                    <a:pt x="133" y="44"/>
                    <a:pt x="135" y="36"/>
                    <a:pt x="130" y="25"/>
                  </a:cubicBezTo>
                  <a:cubicBezTo>
                    <a:pt x="127" y="19"/>
                    <a:pt x="123" y="16"/>
                    <a:pt x="118" y="16"/>
                  </a:cubicBezTo>
                  <a:cubicBezTo>
                    <a:pt x="113" y="16"/>
                    <a:pt x="109" y="18"/>
                    <a:pt x="105" y="20"/>
                  </a:cubicBezTo>
                  <a:cubicBezTo>
                    <a:pt x="100" y="23"/>
                    <a:pt x="96" y="24"/>
                    <a:pt x="91" y="24"/>
                  </a:cubicBezTo>
                  <a:cubicBezTo>
                    <a:pt x="89" y="24"/>
                    <a:pt x="87" y="24"/>
                    <a:pt x="85" y="23"/>
                  </a:cubicBezTo>
                  <a:cubicBezTo>
                    <a:pt x="77" y="20"/>
                    <a:pt x="76" y="17"/>
                    <a:pt x="75" y="12"/>
                  </a:cubicBezTo>
                  <a:cubicBezTo>
                    <a:pt x="74" y="7"/>
                    <a:pt x="72" y="2"/>
                    <a:pt x="63" y="0"/>
                  </a:cubicBezTo>
                  <a:cubicBezTo>
                    <a:pt x="62" y="0"/>
                    <a:pt x="60" y="0"/>
                    <a:pt x="59" y="0"/>
                  </a:cubicBezTo>
                  <a:cubicBezTo>
                    <a:pt x="49" y="0"/>
                    <a:pt x="41" y="7"/>
                    <a:pt x="33" y="15"/>
                  </a:cubicBezTo>
                  <a:cubicBezTo>
                    <a:pt x="30" y="18"/>
                    <a:pt x="25" y="23"/>
                    <a:pt x="22" y="23"/>
                  </a:cubicBezTo>
                  <a:cubicBezTo>
                    <a:pt x="19" y="23"/>
                    <a:pt x="19" y="23"/>
                    <a:pt x="19" y="23"/>
                  </a:cubicBezTo>
                  <a:cubicBezTo>
                    <a:pt x="19" y="35"/>
                    <a:pt x="19" y="35"/>
                    <a:pt x="19" y="35"/>
                  </a:cubicBezTo>
                  <a:cubicBezTo>
                    <a:pt x="15" y="38"/>
                    <a:pt x="2" y="49"/>
                    <a:pt x="1" y="61"/>
                  </a:cubicBezTo>
                  <a:cubicBezTo>
                    <a:pt x="0" y="78"/>
                    <a:pt x="7" y="82"/>
                    <a:pt x="22" y="83"/>
                  </a:cubicBezTo>
                  <a:cubicBezTo>
                    <a:pt x="25" y="84"/>
                    <a:pt x="27" y="84"/>
                    <a:pt x="30" y="84"/>
                  </a:cubicBezTo>
                  <a:cubicBezTo>
                    <a:pt x="31" y="84"/>
                    <a:pt x="32" y="84"/>
                    <a:pt x="33" y="84"/>
                  </a:cubicBezTo>
                  <a:cubicBezTo>
                    <a:pt x="39" y="83"/>
                    <a:pt x="43" y="83"/>
                    <a:pt x="50" y="90"/>
                  </a:cubicBezTo>
                  <a:cubicBezTo>
                    <a:pt x="62" y="102"/>
                    <a:pt x="66" y="104"/>
                    <a:pt x="84" y="104"/>
                  </a:cubicBezTo>
                  <a:cubicBezTo>
                    <a:pt x="98" y="104"/>
                    <a:pt x="98" y="106"/>
                    <a:pt x="98" y="119"/>
                  </a:cubicBezTo>
                  <a:cubicBezTo>
                    <a:pt x="98" y="132"/>
                    <a:pt x="108" y="138"/>
                    <a:pt x="119" y="148"/>
                  </a:cubicBezTo>
                  <a:cubicBezTo>
                    <a:pt x="123" y="150"/>
                    <a:pt x="126" y="154"/>
                    <a:pt x="130" y="157"/>
                  </a:cubicBezTo>
                  <a:cubicBezTo>
                    <a:pt x="136" y="162"/>
                    <a:pt x="139" y="166"/>
                    <a:pt x="138" y="170"/>
                  </a:cubicBezTo>
                  <a:cubicBezTo>
                    <a:pt x="137" y="172"/>
                    <a:pt x="132" y="175"/>
                    <a:pt x="123" y="177"/>
                  </a:cubicBezTo>
                  <a:cubicBezTo>
                    <a:pt x="112" y="179"/>
                    <a:pt x="107" y="185"/>
                    <a:pt x="102" y="190"/>
                  </a:cubicBezTo>
                  <a:cubicBezTo>
                    <a:pt x="98" y="194"/>
                    <a:pt x="95" y="197"/>
                    <a:pt x="90" y="200"/>
                  </a:cubicBezTo>
                  <a:cubicBezTo>
                    <a:pt x="85" y="202"/>
                    <a:pt x="81" y="203"/>
                    <a:pt x="77" y="204"/>
                  </a:cubicBezTo>
                  <a:cubicBezTo>
                    <a:pt x="70" y="206"/>
                    <a:pt x="63" y="208"/>
                    <a:pt x="58" y="219"/>
                  </a:cubicBezTo>
                  <a:cubicBezTo>
                    <a:pt x="56" y="222"/>
                    <a:pt x="55" y="225"/>
                    <a:pt x="57" y="227"/>
                  </a:cubicBezTo>
                  <a:cubicBezTo>
                    <a:pt x="59" y="231"/>
                    <a:pt x="65" y="232"/>
                    <a:pt x="70" y="232"/>
                  </a:cubicBezTo>
                  <a:cubicBezTo>
                    <a:pt x="73" y="232"/>
                    <a:pt x="75" y="231"/>
                    <a:pt x="77" y="231"/>
                  </a:cubicBezTo>
                  <a:cubicBezTo>
                    <a:pt x="80" y="231"/>
                    <a:pt x="82" y="231"/>
                    <a:pt x="85" y="231"/>
                  </a:cubicBezTo>
                  <a:cubicBezTo>
                    <a:pt x="88" y="231"/>
                    <a:pt x="94" y="231"/>
                    <a:pt x="97" y="234"/>
                  </a:cubicBezTo>
                  <a:cubicBezTo>
                    <a:pt x="103" y="237"/>
                    <a:pt x="105" y="242"/>
                    <a:pt x="108" y="248"/>
                  </a:cubicBezTo>
                  <a:cubicBezTo>
                    <a:pt x="111" y="253"/>
                    <a:pt x="114" y="260"/>
                    <a:pt x="121" y="268"/>
                  </a:cubicBezTo>
                  <a:cubicBezTo>
                    <a:pt x="126" y="275"/>
                    <a:pt x="130" y="278"/>
                    <a:pt x="133" y="278"/>
                  </a:cubicBezTo>
                  <a:cubicBezTo>
                    <a:pt x="133" y="278"/>
                    <a:pt x="133" y="278"/>
                    <a:pt x="133" y="278"/>
                  </a:cubicBezTo>
                  <a:cubicBezTo>
                    <a:pt x="139" y="278"/>
                    <a:pt x="140" y="272"/>
                    <a:pt x="141" y="265"/>
                  </a:cubicBezTo>
                  <a:cubicBezTo>
                    <a:pt x="141" y="262"/>
                    <a:pt x="141" y="260"/>
                    <a:pt x="142" y="257"/>
                  </a:cubicBezTo>
                  <a:cubicBezTo>
                    <a:pt x="143" y="252"/>
                    <a:pt x="146" y="252"/>
                    <a:pt x="153" y="251"/>
                  </a:cubicBezTo>
                  <a:cubicBezTo>
                    <a:pt x="159" y="251"/>
                    <a:pt x="166" y="251"/>
                    <a:pt x="173" y="246"/>
                  </a:cubicBezTo>
                  <a:cubicBezTo>
                    <a:pt x="184" y="239"/>
                    <a:pt x="177" y="226"/>
                    <a:pt x="171" y="217"/>
                  </a:cubicBezTo>
                  <a:cubicBezTo>
                    <a:pt x="167" y="210"/>
                    <a:pt x="163" y="203"/>
                    <a:pt x="163" y="199"/>
                  </a:cubicBezTo>
                  <a:cubicBezTo>
                    <a:pt x="164" y="198"/>
                    <a:pt x="164" y="197"/>
                    <a:pt x="164" y="197"/>
                  </a:cubicBezTo>
                  <a:cubicBezTo>
                    <a:pt x="168" y="198"/>
                    <a:pt x="175" y="208"/>
                    <a:pt x="177"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6" name="world map piece"/>
            <p:cNvSpPr>
              <a:spLocks/>
            </p:cNvSpPr>
            <p:nvPr/>
          </p:nvSpPr>
          <p:spPr bwMode="auto">
            <a:xfrm>
              <a:off x="3668713" y="1985963"/>
              <a:ext cx="271463" cy="193675"/>
            </a:xfrm>
            <a:custGeom>
              <a:avLst/>
              <a:gdLst>
                <a:gd name="T0" fmla="*/ 40 w 98"/>
                <a:gd name="T1" fmla="*/ 70 h 70"/>
                <a:gd name="T2" fmla="*/ 61 w 98"/>
                <a:gd name="T3" fmla="*/ 66 h 70"/>
                <a:gd name="T4" fmla="*/ 71 w 98"/>
                <a:gd name="T5" fmla="*/ 53 h 70"/>
                <a:gd name="T6" fmla="*/ 72 w 98"/>
                <a:gd name="T7" fmla="*/ 51 h 70"/>
                <a:gd name="T8" fmla="*/ 81 w 98"/>
                <a:gd name="T9" fmla="*/ 48 h 70"/>
                <a:gd name="T10" fmla="*/ 93 w 98"/>
                <a:gd name="T11" fmla="*/ 44 h 70"/>
                <a:gd name="T12" fmla="*/ 87 w 98"/>
                <a:gd name="T13" fmla="*/ 5 h 70"/>
                <a:gd name="T14" fmla="*/ 77 w 98"/>
                <a:gd name="T15" fmla="*/ 1 h 70"/>
                <a:gd name="T16" fmla="*/ 67 w 98"/>
                <a:gd name="T17" fmla="*/ 4 h 70"/>
                <a:gd name="T18" fmla="*/ 63 w 98"/>
                <a:gd name="T19" fmla="*/ 5 h 70"/>
                <a:gd name="T20" fmla="*/ 55 w 98"/>
                <a:gd name="T21" fmla="*/ 10 h 70"/>
                <a:gd name="T22" fmla="*/ 54 w 98"/>
                <a:gd name="T23" fmla="*/ 12 h 70"/>
                <a:gd name="T24" fmla="*/ 38 w 98"/>
                <a:gd name="T25" fmla="*/ 12 h 70"/>
                <a:gd name="T26" fmla="*/ 37 w 98"/>
                <a:gd name="T27" fmla="*/ 11 h 70"/>
                <a:gd name="T28" fmla="*/ 33 w 98"/>
                <a:gd name="T29" fmla="*/ 9 h 70"/>
                <a:gd name="T30" fmla="*/ 28 w 98"/>
                <a:gd name="T31" fmla="*/ 5 h 70"/>
                <a:gd name="T32" fmla="*/ 10 w 98"/>
                <a:gd name="T33" fmla="*/ 6 h 70"/>
                <a:gd name="T34" fmla="*/ 3 w 98"/>
                <a:gd name="T35" fmla="*/ 26 h 70"/>
                <a:gd name="T36" fmla="*/ 2 w 98"/>
                <a:gd name="T37" fmla="*/ 33 h 70"/>
                <a:gd name="T38" fmla="*/ 6 w 98"/>
                <a:gd name="T39" fmla="*/ 51 h 70"/>
                <a:gd name="T40" fmla="*/ 9 w 98"/>
                <a:gd name="T41" fmla="*/ 57 h 70"/>
                <a:gd name="T42" fmla="*/ 16 w 98"/>
                <a:gd name="T43" fmla="*/ 63 h 70"/>
                <a:gd name="T44" fmla="*/ 19 w 98"/>
                <a:gd name="T45" fmla="*/ 63 h 70"/>
                <a:gd name="T46" fmla="*/ 22 w 98"/>
                <a:gd name="T47" fmla="*/ 63 h 70"/>
                <a:gd name="T48" fmla="*/ 25 w 98"/>
                <a:gd name="T49" fmla="*/ 65 h 70"/>
                <a:gd name="T50" fmla="*/ 33 w 98"/>
                <a:gd name="T51" fmla="*/ 70 h 70"/>
                <a:gd name="T52" fmla="*/ 40 w 98"/>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70">
                  <a:moveTo>
                    <a:pt x="40" y="70"/>
                  </a:moveTo>
                  <a:cubicBezTo>
                    <a:pt x="47" y="70"/>
                    <a:pt x="57" y="68"/>
                    <a:pt x="61" y="66"/>
                  </a:cubicBezTo>
                  <a:cubicBezTo>
                    <a:pt x="67" y="64"/>
                    <a:pt x="70" y="58"/>
                    <a:pt x="71" y="53"/>
                  </a:cubicBezTo>
                  <a:cubicBezTo>
                    <a:pt x="71" y="52"/>
                    <a:pt x="71" y="52"/>
                    <a:pt x="72" y="51"/>
                  </a:cubicBezTo>
                  <a:cubicBezTo>
                    <a:pt x="73" y="50"/>
                    <a:pt x="77" y="49"/>
                    <a:pt x="81" y="48"/>
                  </a:cubicBezTo>
                  <a:cubicBezTo>
                    <a:pt x="86" y="48"/>
                    <a:pt x="91" y="47"/>
                    <a:pt x="93" y="44"/>
                  </a:cubicBezTo>
                  <a:cubicBezTo>
                    <a:pt x="98" y="38"/>
                    <a:pt x="94" y="13"/>
                    <a:pt x="87" y="5"/>
                  </a:cubicBezTo>
                  <a:cubicBezTo>
                    <a:pt x="85" y="3"/>
                    <a:pt x="82" y="1"/>
                    <a:pt x="77" y="1"/>
                  </a:cubicBezTo>
                  <a:cubicBezTo>
                    <a:pt x="74" y="1"/>
                    <a:pt x="71" y="2"/>
                    <a:pt x="67" y="4"/>
                  </a:cubicBezTo>
                  <a:cubicBezTo>
                    <a:pt x="66" y="4"/>
                    <a:pt x="64" y="5"/>
                    <a:pt x="63" y="5"/>
                  </a:cubicBezTo>
                  <a:cubicBezTo>
                    <a:pt x="58" y="5"/>
                    <a:pt x="56" y="8"/>
                    <a:pt x="55" y="10"/>
                  </a:cubicBezTo>
                  <a:cubicBezTo>
                    <a:pt x="55" y="11"/>
                    <a:pt x="55" y="11"/>
                    <a:pt x="54" y="12"/>
                  </a:cubicBezTo>
                  <a:cubicBezTo>
                    <a:pt x="50" y="13"/>
                    <a:pt x="44" y="13"/>
                    <a:pt x="38" y="12"/>
                  </a:cubicBezTo>
                  <a:cubicBezTo>
                    <a:pt x="37" y="11"/>
                    <a:pt x="37" y="11"/>
                    <a:pt x="37" y="11"/>
                  </a:cubicBezTo>
                  <a:cubicBezTo>
                    <a:pt x="34" y="11"/>
                    <a:pt x="33" y="10"/>
                    <a:pt x="33" y="9"/>
                  </a:cubicBezTo>
                  <a:cubicBezTo>
                    <a:pt x="32" y="7"/>
                    <a:pt x="30" y="6"/>
                    <a:pt x="28" y="5"/>
                  </a:cubicBezTo>
                  <a:cubicBezTo>
                    <a:pt x="21" y="0"/>
                    <a:pt x="14" y="1"/>
                    <a:pt x="10" y="6"/>
                  </a:cubicBezTo>
                  <a:cubicBezTo>
                    <a:pt x="6" y="10"/>
                    <a:pt x="5" y="19"/>
                    <a:pt x="3" y="26"/>
                  </a:cubicBezTo>
                  <a:cubicBezTo>
                    <a:pt x="3" y="29"/>
                    <a:pt x="2" y="32"/>
                    <a:pt x="2" y="33"/>
                  </a:cubicBezTo>
                  <a:cubicBezTo>
                    <a:pt x="0" y="40"/>
                    <a:pt x="3" y="46"/>
                    <a:pt x="6" y="51"/>
                  </a:cubicBezTo>
                  <a:cubicBezTo>
                    <a:pt x="7" y="54"/>
                    <a:pt x="8" y="55"/>
                    <a:pt x="9" y="57"/>
                  </a:cubicBezTo>
                  <a:cubicBezTo>
                    <a:pt x="10" y="61"/>
                    <a:pt x="12" y="63"/>
                    <a:pt x="16" y="63"/>
                  </a:cubicBezTo>
                  <a:cubicBezTo>
                    <a:pt x="17" y="63"/>
                    <a:pt x="18" y="63"/>
                    <a:pt x="19" y="63"/>
                  </a:cubicBezTo>
                  <a:cubicBezTo>
                    <a:pt x="20" y="62"/>
                    <a:pt x="22" y="62"/>
                    <a:pt x="22" y="63"/>
                  </a:cubicBezTo>
                  <a:cubicBezTo>
                    <a:pt x="23" y="64"/>
                    <a:pt x="24" y="64"/>
                    <a:pt x="25" y="65"/>
                  </a:cubicBezTo>
                  <a:cubicBezTo>
                    <a:pt x="28" y="66"/>
                    <a:pt x="29" y="68"/>
                    <a:pt x="33" y="70"/>
                  </a:cubicBezTo>
                  <a:cubicBezTo>
                    <a:pt x="35" y="70"/>
                    <a:pt x="38" y="70"/>
                    <a:pt x="40"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7" name="world map piece"/>
            <p:cNvSpPr>
              <a:spLocks/>
            </p:cNvSpPr>
            <p:nvPr/>
          </p:nvSpPr>
          <p:spPr bwMode="auto">
            <a:xfrm>
              <a:off x="4408488" y="1108075"/>
              <a:ext cx="360363" cy="301625"/>
            </a:xfrm>
            <a:custGeom>
              <a:avLst/>
              <a:gdLst>
                <a:gd name="T0" fmla="*/ 11 w 130"/>
                <a:gd name="T1" fmla="*/ 51 h 108"/>
                <a:gd name="T2" fmla="*/ 39 w 130"/>
                <a:gd name="T3" fmla="*/ 71 h 108"/>
                <a:gd name="T4" fmla="*/ 39 w 130"/>
                <a:gd name="T5" fmla="*/ 78 h 108"/>
                <a:gd name="T6" fmla="*/ 42 w 130"/>
                <a:gd name="T7" fmla="*/ 106 h 108"/>
                <a:gd name="T8" fmla="*/ 49 w 130"/>
                <a:gd name="T9" fmla="*/ 108 h 108"/>
                <a:gd name="T10" fmla="*/ 49 w 130"/>
                <a:gd name="T11" fmla="*/ 108 h 108"/>
                <a:gd name="T12" fmla="*/ 55 w 130"/>
                <a:gd name="T13" fmla="*/ 108 h 108"/>
                <a:gd name="T14" fmla="*/ 72 w 130"/>
                <a:gd name="T15" fmla="*/ 86 h 108"/>
                <a:gd name="T16" fmla="*/ 77 w 130"/>
                <a:gd name="T17" fmla="*/ 73 h 108"/>
                <a:gd name="T18" fmla="*/ 81 w 130"/>
                <a:gd name="T19" fmla="*/ 70 h 108"/>
                <a:gd name="T20" fmla="*/ 85 w 130"/>
                <a:gd name="T21" fmla="*/ 73 h 108"/>
                <a:gd name="T22" fmla="*/ 104 w 130"/>
                <a:gd name="T23" fmla="*/ 82 h 108"/>
                <a:gd name="T24" fmla="*/ 105 w 130"/>
                <a:gd name="T25" fmla="*/ 82 h 108"/>
                <a:gd name="T26" fmla="*/ 129 w 130"/>
                <a:gd name="T27" fmla="*/ 65 h 108"/>
                <a:gd name="T28" fmla="*/ 113 w 130"/>
                <a:gd name="T29" fmla="*/ 44 h 108"/>
                <a:gd name="T30" fmla="*/ 100 w 130"/>
                <a:gd name="T31" fmla="*/ 40 h 108"/>
                <a:gd name="T32" fmla="*/ 68 w 130"/>
                <a:gd name="T33" fmla="*/ 21 h 108"/>
                <a:gd name="T34" fmla="*/ 66 w 130"/>
                <a:gd name="T35" fmla="*/ 14 h 108"/>
                <a:gd name="T36" fmla="*/ 56 w 130"/>
                <a:gd name="T37" fmla="*/ 0 h 108"/>
                <a:gd name="T38" fmla="*/ 45 w 130"/>
                <a:gd name="T39" fmla="*/ 5 h 108"/>
                <a:gd name="T40" fmla="*/ 11 w 130"/>
                <a:gd name="T41" fmla="*/ 19 h 108"/>
                <a:gd name="T42" fmla="*/ 11 w 130"/>
                <a:gd name="T43" fmla="*/ 19 h 108"/>
                <a:gd name="T44" fmla="*/ 11 w 130"/>
                <a:gd name="T45" fmla="*/ 20 h 108"/>
                <a:gd name="T46" fmla="*/ 1 w 130"/>
                <a:gd name="T47" fmla="*/ 39 h 108"/>
                <a:gd name="T48" fmla="*/ 11 w 130"/>
                <a:gd name="T49"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108">
                  <a:moveTo>
                    <a:pt x="11" y="51"/>
                  </a:moveTo>
                  <a:cubicBezTo>
                    <a:pt x="25" y="54"/>
                    <a:pt x="39" y="63"/>
                    <a:pt x="39" y="71"/>
                  </a:cubicBezTo>
                  <a:cubicBezTo>
                    <a:pt x="39" y="73"/>
                    <a:pt x="39" y="75"/>
                    <a:pt x="39" y="78"/>
                  </a:cubicBezTo>
                  <a:cubicBezTo>
                    <a:pt x="38" y="88"/>
                    <a:pt x="37" y="100"/>
                    <a:pt x="42" y="106"/>
                  </a:cubicBezTo>
                  <a:cubicBezTo>
                    <a:pt x="44" y="108"/>
                    <a:pt x="46" y="108"/>
                    <a:pt x="49" y="108"/>
                  </a:cubicBezTo>
                  <a:cubicBezTo>
                    <a:pt x="49" y="108"/>
                    <a:pt x="49" y="108"/>
                    <a:pt x="49" y="108"/>
                  </a:cubicBezTo>
                  <a:cubicBezTo>
                    <a:pt x="51" y="108"/>
                    <a:pt x="53" y="108"/>
                    <a:pt x="55" y="108"/>
                  </a:cubicBezTo>
                  <a:cubicBezTo>
                    <a:pt x="68" y="103"/>
                    <a:pt x="71" y="95"/>
                    <a:pt x="72" y="86"/>
                  </a:cubicBezTo>
                  <a:cubicBezTo>
                    <a:pt x="73" y="82"/>
                    <a:pt x="75" y="78"/>
                    <a:pt x="77" y="73"/>
                  </a:cubicBezTo>
                  <a:cubicBezTo>
                    <a:pt x="80" y="70"/>
                    <a:pt x="81" y="70"/>
                    <a:pt x="81" y="70"/>
                  </a:cubicBezTo>
                  <a:cubicBezTo>
                    <a:pt x="82" y="70"/>
                    <a:pt x="83" y="71"/>
                    <a:pt x="85" y="73"/>
                  </a:cubicBezTo>
                  <a:cubicBezTo>
                    <a:pt x="89" y="76"/>
                    <a:pt x="95" y="82"/>
                    <a:pt x="104" y="82"/>
                  </a:cubicBezTo>
                  <a:cubicBezTo>
                    <a:pt x="105" y="82"/>
                    <a:pt x="105" y="82"/>
                    <a:pt x="105" y="82"/>
                  </a:cubicBezTo>
                  <a:cubicBezTo>
                    <a:pt x="116" y="82"/>
                    <a:pt x="126" y="75"/>
                    <a:pt x="129" y="65"/>
                  </a:cubicBezTo>
                  <a:cubicBezTo>
                    <a:pt x="129" y="61"/>
                    <a:pt x="130" y="51"/>
                    <a:pt x="113" y="44"/>
                  </a:cubicBezTo>
                  <a:cubicBezTo>
                    <a:pt x="109" y="43"/>
                    <a:pt x="104" y="41"/>
                    <a:pt x="100" y="40"/>
                  </a:cubicBezTo>
                  <a:cubicBezTo>
                    <a:pt x="83" y="33"/>
                    <a:pt x="71" y="28"/>
                    <a:pt x="68" y="21"/>
                  </a:cubicBezTo>
                  <a:cubicBezTo>
                    <a:pt x="67" y="19"/>
                    <a:pt x="66" y="16"/>
                    <a:pt x="66" y="14"/>
                  </a:cubicBezTo>
                  <a:cubicBezTo>
                    <a:pt x="65" y="8"/>
                    <a:pt x="63" y="0"/>
                    <a:pt x="56" y="0"/>
                  </a:cubicBezTo>
                  <a:cubicBezTo>
                    <a:pt x="53" y="0"/>
                    <a:pt x="49" y="1"/>
                    <a:pt x="45" y="5"/>
                  </a:cubicBezTo>
                  <a:cubicBezTo>
                    <a:pt x="30" y="16"/>
                    <a:pt x="12" y="19"/>
                    <a:pt x="11" y="19"/>
                  </a:cubicBezTo>
                  <a:cubicBezTo>
                    <a:pt x="11" y="19"/>
                    <a:pt x="11" y="19"/>
                    <a:pt x="11" y="19"/>
                  </a:cubicBezTo>
                  <a:cubicBezTo>
                    <a:pt x="11" y="20"/>
                    <a:pt x="11" y="20"/>
                    <a:pt x="11" y="20"/>
                  </a:cubicBezTo>
                  <a:cubicBezTo>
                    <a:pt x="4" y="24"/>
                    <a:pt x="0" y="32"/>
                    <a:pt x="1" y="39"/>
                  </a:cubicBezTo>
                  <a:cubicBezTo>
                    <a:pt x="1" y="43"/>
                    <a:pt x="3" y="48"/>
                    <a:pt x="1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8" name="world map piece"/>
            <p:cNvSpPr>
              <a:spLocks/>
            </p:cNvSpPr>
            <p:nvPr/>
          </p:nvSpPr>
          <p:spPr bwMode="auto">
            <a:xfrm>
              <a:off x="4591050" y="1081088"/>
              <a:ext cx="153988" cy="100013"/>
            </a:xfrm>
            <a:custGeom>
              <a:avLst/>
              <a:gdLst>
                <a:gd name="T0" fmla="*/ 27 w 55"/>
                <a:gd name="T1" fmla="*/ 36 h 36"/>
                <a:gd name="T2" fmla="*/ 53 w 55"/>
                <a:gd name="T3" fmla="*/ 23 h 36"/>
                <a:gd name="T4" fmla="*/ 48 w 55"/>
                <a:gd name="T5" fmla="*/ 4 h 36"/>
                <a:gd name="T6" fmla="*/ 32 w 55"/>
                <a:gd name="T7" fmla="*/ 0 h 36"/>
                <a:gd name="T8" fmla="*/ 8 w 55"/>
                <a:gd name="T9" fmla="*/ 4 h 36"/>
                <a:gd name="T10" fmla="*/ 6 w 55"/>
                <a:gd name="T11" fmla="*/ 4 h 36"/>
                <a:gd name="T12" fmla="*/ 5 w 55"/>
                <a:gd name="T13" fmla="*/ 6 h 36"/>
                <a:gd name="T14" fmla="*/ 6 w 55"/>
                <a:gd name="T15" fmla="*/ 27 h 36"/>
                <a:gd name="T16" fmla="*/ 27 w 55"/>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6">
                  <a:moveTo>
                    <a:pt x="27" y="36"/>
                  </a:moveTo>
                  <a:cubicBezTo>
                    <a:pt x="45" y="36"/>
                    <a:pt x="51" y="28"/>
                    <a:pt x="53" y="23"/>
                  </a:cubicBezTo>
                  <a:cubicBezTo>
                    <a:pt x="55" y="16"/>
                    <a:pt x="52" y="9"/>
                    <a:pt x="48" y="4"/>
                  </a:cubicBezTo>
                  <a:cubicBezTo>
                    <a:pt x="44" y="2"/>
                    <a:pt x="39" y="0"/>
                    <a:pt x="32" y="0"/>
                  </a:cubicBezTo>
                  <a:cubicBezTo>
                    <a:pt x="25" y="0"/>
                    <a:pt x="16" y="2"/>
                    <a:pt x="8" y="4"/>
                  </a:cubicBezTo>
                  <a:cubicBezTo>
                    <a:pt x="6" y="4"/>
                    <a:pt x="6" y="4"/>
                    <a:pt x="6" y="4"/>
                  </a:cubicBezTo>
                  <a:cubicBezTo>
                    <a:pt x="5" y="6"/>
                    <a:pt x="5" y="6"/>
                    <a:pt x="5" y="6"/>
                  </a:cubicBezTo>
                  <a:cubicBezTo>
                    <a:pt x="5" y="7"/>
                    <a:pt x="0" y="19"/>
                    <a:pt x="6" y="27"/>
                  </a:cubicBezTo>
                  <a:cubicBezTo>
                    <a:pt x="11" y="33"/>
                    <a:pt x="17" y="36"/>
                    <a:pt x="2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1" name="world map piece"/>
            <p:cNvSpPr>
              <a:spLocks/>
            </p:cNvSpPr>
            <p:nvPr/>
          </p:nvSpPr>
          <p:spPr bwMode="auto">
            <a:xfrm>
              <a:off x="7712075" y="3536950"/>
              <a:ext cx="74613" cy="109538"/>
            </a:xfrm>
            <a:custGeom>
              <a:avLst/>
              <a:gdLst>
                <a:gd name="T0" fmla="*/ 8 w 27"/>
                <a:gd name="T1" fmla="*/ 2 h 39"/>
                <a:gd name="T2" fmla="*/ 0 w 27"/>
                <a:gd name="T3" fmla="*/ 26 h 39"/>
                <a:gd name="T4" fmla="*/ 0 w 27"/>
                <a:gd name="T5" fmla="*/ 28 h 39"/>
                <a:gd name="T6" fmla="*/ 0 w 27"/>
                <a:gd name="T7" fmla="*/ 28 h 39"/>
                <a:gd name="T8" fmla="*/ 0 w 27"/>
                <a:gd name="T9" fmla="*/ 29 h 39"/>
                <a:gd name="T10" fmla="*/ 12 w 27"/>
                <a:gd name="T11" fmla="*/ 39 h 39"/>
                <a:gd name="T12" fmla="*/ 14 w 27"/>
                <a:gd name="T13" fmla="*/ 38 h 39"/>
                <a:gd name="T14" fmla="*/ 27 w 27"/>
                <a:gd name="T15" fmla="*/ 17 h 39"/>
                <a:gd name="T16" fmla="*/ 8 w 27"/>
                <a:gd name="T17"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9">
                  <a:moveTo>
                    <a:pt x="8" y="2"/>
                  </a:moveTo>
                  <a:cubicBezTo>
                    <a:pt x="0" y="4"/>
                    <a:pt x="0" y="17"/>
                    <a:pt x="0" y="26"/>
                  </a:cubicBezTo>
                  <a:cubicBezTo>
                    <a:pt x="0" y="27"/>
                    <a:pt x="0" y="28"/>
                    <a:pt x="0" y="28"/>
                  </a:cubicBezTo>
                  <a:cubicBezTo>
                    <a:pt x="0" y="28"/>
                    <a:pt x="0" y="28"/>
                    <a:pt x="0" y="28"/>
                  </a:cubicBezTo>
                  <a:cubicBezTo>
                    <a:pt x="0" y="29"/>
                    <a:pt x="0" y="29"/>
                    <a:pt x="0" y="29"/>
                  </a:cubicBezTo>
                  <a:cubicBezTo>
                    <a:pt x="1" y="30"/>
                    <a:pt x="4" y="39"/>
                    <a:pt x="12" y="39"/>
                  </a:cubicBezTo>
                  <a:cubicBezTo>
                    <a:pt x="12" y="39"/>
                    <a:pt x="13" y="38"/>
                    <a:pt x="14" y="38"/>
                  </a:cubicBezTo>
                  <a:cubicBezTo>
                    <a:pt x="23" y="35"/>
                    <a:pt x="27" y="24"/>
                    <a:pt x="27" y="17"/>
                  </a:cubicBezTo>
                  <a:cubicBezTo>
                    <a:pt x="27" y="8"/>
                    <a:pt x="18" y="0"/>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2" name="world map piece"/>
            <p:cNvSpPr>
              <a:spLocks/>
            </p:cNvSpPr>
            <p:nvPr/>
          </p:nvSpPr>
          <p:spPr bwMode="auto">
            <a:xfrm>
              <a:off x="7723188" y="3760788"/>
              <a:ext cx="130175" cy="166688"/>
            </a:xfrm>
            <a:custGeom>
              <a:avLst/>
              <a:gdLst>
                <a:gd name="T0" fmla="*/ 32 w 47"/>
                <a:gd name="T1" fmla="*/ 13 h 60"/>
                <a:gd name="T2" fmla="*/ 23 w 47"/>
                <a:gd name="T3" fmla="*/ 0 h 60"/>
                <a:gd name="T4" fmla="*/ 14 w 47"/>
                <a:gd name="T5" fmla="*/ 2 h 60"/>
                <a:gd name="T6" fmla="*/ 8 w 47"/>
                <a:gd name="T7" fmla="*/ 3 h 60"/>
                <a:gd name="T8" fmla="*/ 3 w 47"/>
                <a:gd name="T9" fmla="*/ 7 h 60"/>
                <a:gd name="T10" fmla="*/ 4 w 47"/>
                <a:gd name="T11" fmla="*/ 25 h 60"/>
                <a:gd name="T12" fmla="*/ 6 w 47"/>
                <a:gd name="T13" fmla="*/ 33 h 60"/>
                <a:gd name="T14" fmla="*/ 6 w 47"/>
                <a:gd name="T15" fmla="*/ 33 h 60"/>
                <a:gd name="T16" fmla="*/ 6 w 47"/>
                <a:gd name="T17" fmla="*/ 33 h 60"/>
                <a:gd name="T18" fmla="*/ 19 w 47"/>
                <a:gd name="T19" fmla="*/ 57 h 60"/>
                <a:gd name="T20" fmla="*/ 26 w 47"/>
                <a:gd name="T21" fmla="*/ 59 h 60"/>
                <a:gd name="T22" fmla="*/ 32 w 47"/>
                <a:gd name="T23" fmla="*/ 60 h 60"/>
                <a:gd name="T24" fmla="*/ 41 w 47"/>
                <a:gd name="T25" fmla="*/ 57 h 60"/>
                <a:gd name="T26" fmla="*/ 46 w 47"/>
                <a:gd name="T27" fmla="*/ 51 h 60"/>
                <a:gd name="T28" fmla="*/ 39 w 47"/>
                <a:gd name="T29" fmla="*/ 44 h 60"/>
                <a:gd name="T30" fmla="*/ 30 w 47"/>
                <a:gd name="T31" fmla="*/ 40 h 60"/>
                <a:gd name="T32" fmla="*/ 30 w 47"/>
                <a:gd name="T33" fmla="*/ 28 h 60"/>
                <a:gd name="T34" fmla="*/ 32 w 47"/>
                <a:gd name="T35"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60">
                  <a:moveTo>
                    <a:pt x="32" y="13"/>
                  </a:moveTo>
                  <a:cubicBezTo>
                    <a:pt x="32" y="2"/>
                    <a:pt x="27" y="0"/>
                    <a:pt x="23" y="0"/>
                  </a:cubicBezTo>
                  <a:cubicBezTo>
                    <a:pt x="20" y="0"/>
                    <a:pt x="17" y="1"/>
                    <a:pt x="14" y="2"/>
                  </a:cubicBezTo>
                  <a:cubicBezTo>
                    <a:pt x="12" y="2"/>
                    <a:pt x="10" y="3"/>
                    <a:pt x="8" y="3"/>
                  </a:cubicBezTo>
                  <a:cubicBezTo>
                    <a:pt x="5" y="4"/>
                    <a:pt x="3" y="6"/>
                    <a:pt x="3" y="7"/>
                  </a:cubicBezTo>
                  <a:cubicBezTo>
                    <a:pt x="0" y="13"/>
                    <a:pt x="3" y="19"/>
                    <a:pt x="4" y="25"/>
                  </a:cubicBezTo>
                  <a:cubicBezTo>
                    <a:pt x="5" y="28"/>
                    <a:pt x="6" y="31"/>
                    <a:pt x="6" y="33"/>
                  </a:cubicBezTo>
                  <a:cubicBezTo>
                    <a:pt x="6" y="33"/>
                    <a:pt x="6" y="33"/>
                    <a:pt x="6" y="33"/>
                  </a:cubicBezTo>
                  <a:cubicBezTo>
                    <a:pt x="6" y="33"/>
                    <a:pt x="6" y="33"/>
                    <a:pt x="6" y="33"/>
                  </a:cubicBezTo>
                  <a:cubicBezTo>
                    <a:pt x="6" y="37"/>
                    <a:pt x="8" y="57"/>
                    <a:pt x="19" y="57"/>
                  </a:cubicBezTo>
                  <a:cubicBezTo>
                    <a:pt x="22" y="57"/>
                    <a:pt x="24" y="58"/>
                    <a:pt x="26" y="59"/>
                  </a:cubicBezTo>
                  <a:cubicBezTo>
                    <a:pt x="28" y="59"/>
                    <a:pt x="30" y="60"/>
                    <a:pt x="32" y="60"/>
                  </a:cubicBezTo>
                  <a:cubicBezTo>
                    <a:pt x="35" y="60"/>
                    <a:pt x="38" y="59"/>
                    <a:pt x="41" y="57"/>
                  </a:cubicBezTo>
                  <a:cubicBezTo>
                    <a:pt x="44" y="56"/>
                    <a:pt x="47" y="54"/>
                    <a:pt x="46" y="51"/>
                  </a:cubicBezTo>
                  <a:cubicBezTo>
                    <a:pt x="46" y="47"/>
                    <a:pt x="43" y="45"/>
                    <a:pt x="39" y="44"/>
                  </a:cubicBezTo>
                  <a:cubicBezTo>
                    <a:pt x="36" y="42"/>
                    <a:pt x="34" y="41"/>
                    <a:pt x="30" y="40"/>
                  </a:cubicBezTo>
                  <a:cubicBezTo>
                    <a:pt x="27" y="37"/>
                    <a:pt x="28" y="35"/>
                    <a:pt x="30" y="28"/>
                  </a:cubicBezTo>
                  <a:cubicBezTo>
                    <a:pt x="31" y="24"/>
                    <a:pt x="32" y="18"/>
                    <a:pt x="3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3" name="world map piece"/>
            <p:cNvSpPr>
              <a:spLocks/>
            </p:cNvSpPr>
            <p:nvPr/>
          </p:nvSpPr>
          <p:spPr bwMode="auto">
            <a:xfrm>
              <a:off x="6554788" y="4071938"/>
              <a:ext cx="107950" cy="88900"/>
            </a:xfrm>
            <a:custGeom>
              <a:avLst/>
              <a:gdLst>
                <a:gd name="T0" fmla="*/ 37 w 39"/>
                <a:gd name="T1" fmla="*/ 17 h 32"/>
                <a:gd name="T2" fmla="*/ 32 w 39"/>
                <a:gd name="T3" fmla="*/ 5 h 32"/>
                <a:gd name="T4" fmla="*/ 22 w 39"/>
                <a:gd name="T5" fmla="*/ 0 h 32"/>
                <a:gd name="T6" fmla="*/ 6 w 39"/>
                <a:gd name="T7" fmla="*/ 4 h 32"/>
                <a:gd name="T8" fmla="*/ 5 w 39"/>
                <a:gd name="T9" fmla="*/ 4 h 32"/>
                <a:gd name="T10" fmla="*/ 5 w 39"/>
                <a:gd name="T11" fmla="*/ 7 h 32"/>
                <a:gd name="T12" fmla="*/ 4 w 39"/>
                <a:gd name="T13" fmla="*/ 9 h 32"/>
                <a:gd name="T14" fmla="*/ 13 w 39"/>
                <a:gd name="T15" fmla="*/ 28 h 32"/>
                <a:gd name="T16" fmla="*/ 31 w 39"/>
                <a:gd name="T17" fmla="*/ 32 h 32"/>
                <a:gd name="T18" fmla="*/ 38 w 39"/>
                <a:gd name="T19" fmla="*/ 30 h 32"/>
                <a:gd name="T20" fmla="*/ 38 w 39"/>
                <a:gd name="T21" fmla="*/ 24 h 32"/>
                <a:gd name="T22" fmla="*/ 37 w 39"/>
                <a:gd name="T23"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2">
                  <a:moveTo>
                    <a:pt x="37" y="17"/>
                  </a:moveTo>
                  <a:cubicBezTo>
                    <a:pt x="36" y="14"/>
                    <a:pt x="35" y="10"/>
                    <a:pt x="32" y="5"/>
                  </a:cubicBezTo>
                  <a:cubicBezTo>
                    <a:pt x="32" y="3"/>
                    <a:pt x="28" y="0"/>
                    <a:pt x="22" y="0"/>
                  </a:cubicBezTo>
                  <a:cubicBezTo>
                    <a:pt x="16" y="0"/>
                    <a:pt x="7" y="4"/>
                    <a:pt x="6" y="4"/>
                  </a:cubicBezTo>
                  <a:cubicBezTo>
                    <a:pt x="5" y="4"/>
                    <a:pt x="5" y="4"/>
                    <a:pt x="5" y="4"/>
                  </a:cubicBezTo>
                  <a:cubicBezTo>
                    <a:pt x="5" y="7"/>
                    <a:pt x="5" y="7"/>
                    <a:pt x="5" y="7"/>
                  </a:cubicBezTo>
                  <a:cubicBezTo>
                    <a:pt x="5" y="7"/>
                    <a:pt x="5" y="8"/>
                    <a:pt x="4" y="9"/>
                  </a:cubicBezTo>
                  <a:cubicBezTo>
                    <a:pt x="3" y="13"/>
                    <a:pt x="0" y="23"/>
                    <a:pt x="13" y="28"/>
                  </a:cubicBezTo>
                  <a:cubicBezTo>
                    <a:pt x="17" y="30"/>
                    <a:pt x="26" y="32"/>
                    <a:pt x="31" y="32"/>
                  </a:cubicBezTo>
                  <a:cubicBezTo>
                    <a:pt x="34" y="32"/>
                    <a:pt x="37" y="31"/>
                    <a:pt x="38" y="30"/>
                  </a:cubicBezTo>
                  <a:cubicBezTo>
                    <a:pt x="39" y="29"/>
                    <a:pt x="39" y="26"/>
                    <a:pt x="38" y="24"/>
                  </a:cubicBezTo>
                  <a:cubicBezTo>
                    <a:pt x="37" y="21"/>
                    <a:pt x="37" y="19"/>
                    <a:pt x="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4" name="world map piece"/>
            <p:cNvSpPr>
              <a:spLocks/>
            </p:cNvSpPr>
            <p:nvPr/>
          </p:nvSpPr>
          <p:spPr bwMode="auto">
            <a:xfrm>
              <a:off x="7423150" y="4132263"/>
              <a:ext cx="300038" cy="342900"/>
            </a:xfrm>
            <a:custGeom>
              <a:avLst/>
              <a:gdLst>
                <a:gd name="T0" fmla="*/ 98 w 108"/>
                <a:gd name="T1" fmla="*/ 0 h 123"/>
                <a:gd name="T2" fmla="*/ 83 w 108"/>
                <a:gd name="T3" fmla="*/ 6 h 123"/>
                <a:gd name="T4" fmla="*/ 77 w 108"/>
                <a:gd name="T5" fmla="*/ 9 h 123"/>
                <a:gd name="T6" fmla="*/ 63 w 108"/>
                <a:gd name="T7" fmla="*/ 22 h 123"/>
                <a:gd name="T8" fmla="*/ 57 w 108"/>
                <a:gd name="T9" fmla="*/ 30 h 123"/>
                <a:gd name="T10" fmla="*/ 49 w 108"/>
                <a:gd name="T11" fmla="*/ 36 h 123"/>
                <a:gd name="T12" fmla="*/ 37 w 108"/>
                <a:gd name="T13" fmla="*/ 52 h 123"/>
                <a:gd name="T14" fmla="*/ 30 w 108"/>
                <a:gd name="T15" fmla="*/ 56 h 123"/>
                <a:gd name="T16" fmla="*/ 26 w 108"/>
                <a:gd name="T17" fmla="*/ 56 h 123"/>
                <a:gd name="T18" fmla="*/ 17 w 108"/>
                <a:gd name="T19" fmla="*/ 56 h 123"/>
                <a:gd name="T20" fmla="*/ 12 w 108"/>
                <a:gd name="T21" fmla="*/ 58 h 123"/>
                <a:gd name="T22" fmla="*/ 4 w 108"/>
                <a:gd name="T23" fmla="*/ 71 h 123"/>
                <a:gd name="T24" fmla="*/ 2 w 108"/>
                <a:gd name="T25" fmla="*/ 75 h 123"/>
                <a:gd name="T26" fmla="*/ 13 w 108"/>
                <a:gd name="T27" fmla="*/ 98 h 123"/>
                <a:gd name="T28" fmla="*/ 15 w 108"/>
                <a:gd name="T29" fmla="*/ 101 h 123"/>
                <a:gd name="T30" fmla="*/ 32 w 108"/>
                <a:gd name="T31" fmla="*/ 112 h 123"/>
                <a:gd name="T32" fmla="*/ 51 w 108"/>
                <a:gd name="T33" fmla="*/ 118 h 123"/>
                <a:gd name="T34" fmla="*/ 68 w 108"/>
                <a:gd name="T35" fmla="*/ 123 h 123"/>
                <a:gd name="T36" fmla="*/ 74 w 108"/>
                <a:gd name="T37" fmla="*/ 116 h 123"/>
                <a:gd name="T38" fmla="*/ 78 w 108"/>
                <a:gd name="T39" fmla="*/ 106 h 123"/>
                <a:gd name="T40" fmla="*/ 86 w 108"/>
                <a:gd name="T41" fmla="*/ 95 h 123"/>
                <a:gd name="T42" fmla="*/ 96 w 108"/>
                <a:gd name="T43" fmla="*/ 80 h 123"/>
                <a:gd name="T44" fmla="*/ 102 w 108"/>
                <a:gd name="T45" fmla="*/ 56 h 123"/>
                <a:gd name="T46" fmla="*/ 96 w 108"/>
                <a:gd name="T47" fmla="*/ 45 h 123"/>
                <a:gd name="T48" fmla="*/ 100 w 108"/>
                <a:gd name="T49" fmla="*/ 29 h 123"/>
                <a:gd name="T50" fmla="*/ 105 w 108"/>
                <a:gd name="T51" fmla="*/ 12 h 123"/>
                <a:gd name="T52" fmla="*/ 98 w 108"/>
                <a:gd name="T5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123">
                  <a:moveTo>
                    <a:pt x="98" y="0"/>
                  </a:moveTo>
                  <a:cubicBezTo>
                    <a:pt x="94" y="0"/>
                    <a:pt x="89" y="3"/>
                    <a:pt x="83" y="6"/>
                  </a:cubicBezTo>
                  <a:cubicBezTo>
                    <a:pt x="81" y="7"/>
                    <a:pt x="79" y="8"/>
                    <a:pt x="77" y="9"/>
                  </a:cubicBezTo>
                  <a:cubicBezTo>
                    <a:pt x="68" y="14"/>
                    <a:pt x="66" y="17"/>
                    <a:pt x="63" y="22"/>
                  </a:cubicBezTo>
                  <a:cubicBezTo>
                    <a:pt x="62" y="24"/>
                    <a:pt x="60" y="27"/>
                    <a:pt x="57" y="30"/>
                  </a:cubicBezTo>
                  <a:cubicBezTo>
                    <a:pt x="53" y="33"/>
                    <a:pt x="51" y="35"/>
                    <a:pt x="49" y="36"/>
                  </a:cubicBezTo>
                  <a:cubicBezTo>
                    <a:pt x="45" y="40"/>
                    <a:pt x="40" y="42"/>
                    <a:pt x="37" y="52"/>
                  </a:cubicBezTo>
                  <a:cubicBezTo>
                    <a:pt x="36" y="56"/>
                    <a:pt x="34" y="56"/>
                    <a:pt x="30" y="56"/>
                  </a:cubicBezTo>
                  <a:cubicBezTo>
                    <a:pt x="29" y="56"/>
                    <a:pt x="28" y="56"/>
                    <a:pt x="26" y="56"/>
                  </a:cubicBezTo>
                  <a:cubicBezTo>
                    <a:pt x="23" y="56"/>
                    <a:pt x="19" y="56"/>
                    <a:pt x="17" y="56"/>
                  </a:cubicBezTo>
                  <a:cubicBezTo>
                    <a:pt x="15" y="57"/>
                    <a:pt x="13" y="58"/>
                    <a:pt x="12" y="58"/>
                  </a:cubicBezTo>
                  <a:cubicBezTo>
                    <a:pt x="8" y="62"/>
                    <a:pt x="6" y="67"/>
                    <a:pt x="4" y="71"/>
                  </a:cubicBezTo>
                  <a:cubicBezTo>
                    <a:pt x="3" y="73"/>
                    <a:pt x="3" y="74"/>
                    <a:pt x="2" y="75"/>
                  </a:cubicBezTo>
                  <a:cubicBezTo>
                    <a:pt x="0" y="83"/>
                    <a:pt x="3" y="87"/>
                    <a:pt x="13" y="98"/>
                  </a:cubicBezTo>
                  <a:cubicBezTo>
                    <a:pt x="15" y="101"/>
                    <a:pt x="15" y="101"/>
                    <a:pt x="15" y="101"/>
                  </a:cubicBezTo>
                  <a:cubicBezTo>
                    <a:pt x="22" y="110"/>
                    <a:pt x="24" y="111"/>
                    <a:pt x="32" y="112"/>
                  </a:cubicBezTo>
                  <a:cubicBezTo>
                    <a:pt x="35" y="113"/>
                    <a:pt x="41" y="114"/>
                    <a:pt x="51" y="118"/>
                  </a:cubicBezTo>
                  <a:cubicBezTo>
                    <a:pt x="62" y="121"/>
                    <a:pt x="65" y="123"/>
                    <a:pt x="68" y="123"/>
                  </a:cubicBezTo>
                  <a:cubicBezTo>
                    <a:pt x="73" y="123"/>
                    <a:pt x="74" y="118"/>
                    <a:pt x="74" y="116"/>
                  </a:cubicBezTo>
                  <a:cubicBezTo>
                    <a:pt x="75" y="113"/>
                    <a:pt x="76" y="110"/>
                    <a:pt x="78" y="106"/>
                  </a:cubicBezTo>
                  <a:cubicBezTo>
                    <a:pt x="84" y="100"/>
                    <a:pt x="85" y="97"/>
                    <a:pt x="86" y="95"/>
                  </a:cubicBezTo>
                  <a:cubicBezTo>
                    <a:pt x="87" y="91"/>
                    <a:pt x="88" y="89"/>
                    <a:pt x="96" y="80"/>
                  </a:cubicBezTo>
                  <a:cubicBezTo>
                    <a:pt x="108" y="69"/>
                    <a:pt x="107" y="63"/>
                    <a:pt x="102" y="56"/>
                  </a:cubicBezTo>
                  <a:cubicBezTo>
                    <a:pt x="100" y="52"/>
                    <a:pt x="98" y="49"/>
                    <a:pt x="96" y="45"/>
                  </a:cubicBezTo>
                  <a:cubicBezTo>
                    <a:pt x="94" y="37"/>
                    <a:pt x="96" y="34"/>
                    <a:pt x="100" y="29"/>
                  </a:cubicBezTo>
                  <a:cubicBezTo>
                    <a:pt x="103" y="25"/>
                    <a:pt x="105" y="20"/>
                    <a:pt x="105" y="12"/>
                  </a:cubicBezTo>
                  <a:cubicBezTo>
                    <a:pt x="105" y="2"/>
                    <a:pt x="100" y="0"/>
                    <a:pt x="9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5" name="world map piece"/>
            <p:cNvSpPr>
              <a:spLocks/>
            </p:cNvSpPr>
            <p:nvPr/>
          </p:nvSpPr>
          <p:spPr bwMode="auto">
            <a:xfrm>
              <a:off x="7704138" y="4297363"/>
              <a:ext cx="171450" cy="192088"/>
            </a:xfrm>
            <a:custGeom>
              <a:avLst/>
              <a:gdLst>
                <a:gd name="T0" fmla="*/ 58 w 62"/>
                <a:gd name="T1" fmla="*/ 10 h 69"/>
                <a:gd name="T2" fmla="*/ 60 w 62"/>
                <a:gd name="T3" fmla="*/ 4 h 69"/>
                <a:gd name="T4" fmla="*/ 55 w 62"/>
                <a:gd name="T5" fmla="*/ 0 h 69"/>
                <a:gd name="T6" fmla="*/ 12 w 62"/>
                <a:gd name="T7" fmla="*/ 15 h 69"/>
                <a:gd name="T8" fmla="*/ 4 w 62"/>
                <a:gd name="T9" fmla="*/ 33 h 69"/>
                <a:gd name="T10" fmla="*/ 5 w 62"/>
                <a:gd name="T11" fmla="*/ 40 h 69"/>
                <a:gd name="T12" fmla="*/ 5 w 62"/>
                <a:gd name="T13" fmla="*/ 40 h 69"/>
                <a:gd name="T14" fmla="*/ 5 w 62"/>
                <a:gd name="T15" fmla="*/ 41 h 69"/>
                <a:gd name="T16" fmla="*/ 21 w 62"/>
                <a:gd name="T17" fmla="*/ 63 h 69"/>
                <a:gd name="T18" fmla="*/ 37 w 62"/>
                <a:gd name="T19" fmla="*/ 69 h 69"/>
                <a:gd name="T20" fmla="*/ 49 w 62"/>
                <a:gd name="T21" fmla="*/ 56 h 69"/>
                <a:gd name="T22" fmla="*/ 50 w 62"/>
                <a:gd name="T23" fmla="*/ 53 h 69"/>
                <a:gd name="T24" fmla="*/ 38 w 62"/>
                <a:gd name="T25" fmla="*/ 26 h 69"/>
                <a:gd name="T26" fmla="*/ 36 w 62"/>
                <a:gd name="T27" fmla="*/ 25 h 69"/>
                <a:gd name="T28" fmla="*/ 44 w 62"/>
                <a:gd name="T29" fmla="*/ 20 h 69"/>
                <a:gd name="T30" fmla="*/ 58 w 62"/>
                <a:gd name="T31"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69">
                  <a:moveTo>
                    <a:pt x="58" y="10"/>
                  </a:moveTo>
                  <a:cubicBezTo>
                    <a:pt x="59" y="10"/>
                    <a:pt x="62" y="7"/>
                    <a:pt x="60" y="4"/>
                  </a:cubicBezTo>
                  <a:cubicBezTo>
                    <a:pt x="60" y="2"/>
                    <a:pt x="58" y="0"/>
                    <a:pt x="55" y="0"/>
                  </a:cubicBezTo>
                  <a:cubicBezTo>
                    <a:pt x="47" y="0"/>
                    <a:pt x="24" y="8"/>
                    <a:pt x="12" y="15"/>
                  </a:cubicBezTo>
                  <a:cubicBezTo>
                    <a:pt x="0" y="23"/>
                    <a:pt x="0" y="27"/>
                    <a:pt x="4" y="33"/>
                  </a:cubicBezTo>
                  <a:cubicBezTo>
                    <a:pt x="4" y="36"/>
                    <a:pt x="5" y="37"/>
                    <a:pt x="5" y="40"/>
                  </a:cubicBezTo>
                  <a:cubicBezTo>
                    <a:pt x="5" y="40"/>
                    <a:pt x="5" y="40"/>
                    <a:pt x="5" y="40"/>
                  </a:cubicBezTo>
                  <a:cubicBezTo>
                    <a:pt x="5" y="41"/>
                    <a:pt x="5" y="41"/>
                    <a:pt x="5" y="41"/>
                  </a:cubicBezTo>
                  <a:cubicBezTo>
                    <a:pt x="5" y="41"/>
                    <a:pt x="7" y="55"/>
                    <a:pt x="21" y="63"/>
                  </a:cubicBezTo>
                  <a:cubicBezTo>
                    <a:pt x="28" y="66"/>
                    <a:pt x="33" y="69"/>
                    <a:pt x="37" y="69"/>
                  </a:cubicBezTo>
                  <a:cubicBezTo>
                    <a:pt x="45" y="69"/>
                    <a:pt x="48" y="61"/>
                    <a:pt x="49" y="56"/>
                  </a:cubicBezTo>
                  <a:cubicBezTo>
                    <a:pt x="50" y="53"/>
                    <a:pt x="50" y="53"/>
                    <a:pt x="50" y="53"/>
                  </a:cubicBezTo>
                  <a:cubicBezTo>
                    <a:pt x="53" y="41"/>
                    <a:pt x="56" y="32"/>
                    <a:pt x="38" y="26"/>
                  </a:cubicBezTo>
                  <a:cubicBezTo>
                    <a:pt x="37" y="26"/>
                    <a:pt x="36" y="25"/>
                    <a:pt x="36" y="25"/>
                  </a:cubicBezTo>
                  <a:cubicBezTo>
                    <a:pt x="37" y="23"/>
                    <a:pt x="41" y="21"/>
                    <a:pt x="44" y="20"/>
                  </a:cubicBezTo>
                  <a:cubicBezTo>
                    <a:pt x="48" y="17"/>
                    <a:pt x="54" y="14"/>
                    <a:pt x="5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6" name="world map piece"/>
            <p:cNvSpPr>
              <a:spLocks/>
            </p:cNvSpPr>
            <p:nvPr/>
          </p:nvSpPr>
          <p:spPr bwMode="auto">
            <a:xfrm>
              <a:off x="7772400" y="3976688"/>
              <a:ext cx="206375" cy="198438"/>
            </a:xfrm>
            <a:custGeom>
              <a:avLst/>
              <a:gdLst>
                <a:gd name="T0" fmla="*/ 48 w 74"/>
                <a:gd name="T1" fmla="*/ 66 h 71"/>
                <a:gd name="T2" fmla="*/ 62 w 74"/>
                <a:gd name="T3" fmla="*/ 71 h 71"/>
                <a:gd name="T4" fmla="*/ 72 w 74"/>
                <a:gd name="T5" fmla="*/ 60 h 71"/>
                <a:gd name="T6" fmla="*/ 68 w 74"/>
                <a:gd name="T7" fmla="*/ 42 h 71"/>
                <a:gd name="T8" fmla="*/ 50 w 74"/>
                <a:gd name="T9" fmla="*/ 34 h 71"/>
                <a:gd name="T10" fmla="*/ 44 w 74"/>
                <a:gd name="T11" fmla="*/ 38 h 71"/>
                <a:gd name="T12" fmla="*/ 43 w 74"/>
                <a:gd name="T13" fmla="*/ 38 h 71"/>
                <a:gd name="T14" fmla="*/ 42 w 74"/>
                <a:gd name="T15" fmla="*/ 32 h 71"/>
                <a:gd name="T16" fmla="*/ 41 w 74"/>
                <a:gd name="T17" fmla="*/ 24 h 71"/>
                <a:gd name="T18" fmla="*/ 27 w 74"/>
                <a:gd name="T19" fmla="*/ 6 h 71"/>
                <a:gd name="T20" fmla="*/ 18 w 74"/>
                <a:gd name="T21" fmla="*/ 2 h 71"/>
                <a:gd name="T22" fmla="*/ 12 w 74"/>
                <a:gd name="T23" fmla="*/ 0 h 71"/>
                <a:gd name="T24" fmla="*/ 3 w 74"/>
                <a:gd name="T25" fmla="*/ 8 h 71"/>
                <a:gd name="T26" fmla="*/ 1 w 74"/>
                <a:gd name="T27" fmla="*/ 17 h 71"/>
                <a:gd name="T28" fmla="*/ 7 w 74"/>
                <a:gd name="T29" fmla="*/ 22 h 71"/>
                <a:gd name="T30" fmla="*/ 11 w 74"/>
                <a:gd name="T31" fmla="*/ 24 h 71"/>
                <a:gd name="T32" fmla="*/ 12 w 74"/>
                <a:gd name="T33" fmla="*/ 30 h 71"/>
                <a:gd name="T34" fmla="*/ 24 w 74"/>
                <a:gd name="T35" fmla="*/ 49 h 71"/>
                <a:gd name="T36" fmla="*/ 27 w 74"/>
                <a:gd name="T37" fmla="*/ 50 h 71"/>
                <a:gd name="T38" fmla="*/ 27 w 74"/>
                <a:gd name="T39" fmla="*/ 51 h 71"/>
                <a:gd name="T40" fmla="*/ 39 w 74"/>
                <a:gd name="T41" fmla="*/ 63 h 71"/>
                <a:gd name="T42" fmla="*/ 48 w 74"/>
                <a:gd name="T43" fmla="*/ 6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71">
                  <a:moveTo>
                    <a:pt x="48" y="66"/>
                  </a:moveTo>
                  <a:cubicBezTo>
                    <a:pt x="54" y="69"/>
                    <a:pt x="58" y="71"/>
                    <a:pt x="62" y="71"/>
                  </a:cubicBezTo>
                  <a:cubicBezTo>
                    <a:pt x="70" y="71"/>
                    <a:pt x="72" y="64"/>
                    <a:pt x="72" y="60"/>
                  </a:cubicBezTo>
                  <a:cubicBezTo>
                    <a:pt x="74" y="54"/>
                    <a:pt x="72" y="48"/>
                    <a:pt x="68" y="42"/>
                  </a:cubicBezTo>
                  <a:cubicBezTo>
                    <a:pt x="63" y="35"/>
                    <a:pt x="55" y="32"/>
                    <a:pt x="50" y="34"/>
                  </a:cubicBezTo>
                  <a:cubicBezTo>
                    <a:pt x="47" y="35"/>
                    <a:pt x="45" y="37"/>
                    <a:pt x="44" y="38"/>
                  </a:cubicBezTo>
                  <a:cubicBezTo>
                    <a:pt x="43" y="38"/>
                    <a:pt x="43" y="38"/>
                    <a:pt x="43" y="38"/>
                  </a:cubicBezTo>
                  <a:cubicBezTo>
                    <a:pt x="43" y="37"/>
                    <a:pt x="42" y="35"/>
                    <a:pt x="42" y="32"/>
                  </a:cubicBezTo>
                  <a:cubicBezTo>
                    <a:pt x="41" y="28"/>
                    <a:pt x="41" y="27"/>
                    <a:pt x="41" y="24"/>
                  </a:cubicBezTo>
                  <a:cubicBezTo>
                    <a:pt x="39" y="15"/>
                    <a:pt x="39" y="11"/>
                    <a:pt x="27" y="6"/>
                  </a:cubicBezTo>
                  <a:cubicBezTo>
                    <a:pt x="23" y="5"/>
                    <a:pt x="20" y="4"/>
                    <a:pt x="18" y="2"/>
                  </a:cubicBezTo>
                  <a:cubicBezTo>
                    <a:pt x="17" y="0"/>
                    <a:pt x="14" y="0"/>
                    <a:pt x="12" y="0"/>
                  </a:cubicBezTo>
                  <a:cubicBezTo>
                    <a:pt x="8" y="0"/>
                    <a:pt x="7" y="3"/>
                    <a:pt x="3" y="8"/>
                  </a:cubicBezTo>
                  <a:cubicBezTo>
                    <a:pt x="1" y="11"/>
                    <a:pt x="0" y="15"/>
                    <a:pt x="1" y="17"/>
                  </a:cubicBezTo>
                  <a:cubicBezTo>
                    <a:pt x="2" y="20"/>
                    <a:pt x="5" y="21"/>
                    <a:pt x="7" y="22"/>
                  </a:cubicBezTo>
                  <a:cubicBezTo>
                    <a:pt x="9" y="22"/>
                    <a:pt x="11" y="22"/>
                    <a:pt x="11" y="24"/>
                  </a:cubicBezTo>
                  <a:cubicBezTo>
                    <a:pt x="12" y="26"/>
                    <a:pt x="12" y="28"/>
                    <a:pt x="12" y="30"/>
                  </a:cubicBezTo>
                  <a:cubicBezTo>
                    <a:pt x="13" y="37"/>
                    <a:pt x="14" y="43"/>
                    <a:pt x="24" y="49"/>
                  </a:cubicBezTo>
                  <a:cubicBezTo>
                    <a:pt x="27" y="50"/>
                    <a:pt x="27" y="50"/>
                    <a:pt x="27" y="50"/>
                  </a:cubicBezTo>
                  <a:cubicBezTo>
                    <a:pt x="28" y="51"/>
                    <a:pt x="27" y="51"/>
                    <a:pt x="27" y="51"/>
                  </a:cubicBezTo>
                  <a:cubicBezTo>
                    <a:pt x="27" y="56"/>
                    <a:pt x="30" y="60"/>
                    <a:pt x="39" y="63"/>
                  </a:cubicBezTo>
                  <a:cubicBezTo>
                    <a:pt x="43" y="64"/>
                    <a:pt x="45" y="65"/>
                    <a:pt x="48"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7" name="world map piece"/>
            <p:cNvSpPr>
              <a:spLocks/>
            </p:cNvSpPr>
            <p:nvPr/>
          </p:nvSpPr>
          <p:spPr bwMode="auto">
            <a:xfrm>
              <a:off x="7861300" y="3946525"/>
              <a:ext cx="95250" cy="73025"/>
            </a:xfrm>
            <a:custGeom>
              <a:avLst/>
              <a:gdLst>
                <a:gd name="T0" fmla="*/ 16 w 34"/>
                <a:gd name="T1" fmla="*/ 26 h 26"/>
                <a:gd name="T2" fmla="*/ 21 w 34"/>
                <a:gd name="T3" fmla="*/ 24 h 26"/>
                <a:gd name="T4" fmla="*/ 28 w 34"/>
                <a:gd name="T5" fmla="*/ 22 h 26"/>
                <a:gd name="T6" fmla="*/ 34 w 34"/>
                <a:gd name="T7" fmla="*/ 16 h 26"/>
                <a:gd name="T8" fmla="*/ 8 w 34"/>
                <a:gd name="T9" fmla="*/ 0 h 26"/>
                <a:gd name="T10" fmla="*/ 7 w 34"/>
                <a:gd name="T11" fmla="*/ 0 h 26"/>
                <a:gd name="T12" fmla="*/ 7 w 34"/>
                <a:gd name="T13" fmla="*/ 1 h 26"/>
                <a:gd name="T14" fmla="*/ 0 w 34"/>
                <a:gd name="T15" fmla="*/ 11 h 26"/>
                <a:gd name="T16" fmla="*/ 7 w 34"/>
                <a:gd name="T17" fmla="*/ 22 h 26"/>
                <a:gd name="T18" fmla="*/ 16 w 34"/>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6">
                  <a:moveTo>
                    <a:pt x="16" y="26"/>
                  </a:moveTo>
                  <a:cubicBezTo>
                    <a:pt x="18" y="26"/>
                    <a:pt x="19" y="25"/>
                    <a:pt x="21" y="24"/>
                  </a:cubicBezTo>
                  <a:cubicBezTo>
                    <a:pt x="22" y="23"/>
                    <a:pt x="23" y="22"/>
                    <a:pt x="28" y="22"/>
                  </a:cubicBezTo>
                  <a:cubicBezTo>
                    <a:pt x="34" y="22"/>
                    <a:pt x="34" y="17"/>
                    <a:pt x="34" y="16"/>
                  </a:cubicBezTo>
                  <a:cubicBezTo>
                    <a:pt x="34" y="9"/>
                    <a:pt x="17" y="0"/>
                    <a:pt x="8" y="0"/>
                  </a:cubicBezTo>
                  <a:cubicBezTo>
                    <a:pt x="7" y="0"/>
                    <a:pt x="7" y="0"/>
                    <a:pt x="7" y="0"/>
                  </a:cubicBezTo>
                  <a:cubicBezTo>
                    <a:pt x="7" y="1"/>
                    <a:pt x="7" y="1"/>
                    <a:pt x="7" y="1"/>
                  </a:cubicBezTo>
                  <a:cubicBezTo>
                    <a:pt x="6" y="1"/>
                    <a:pt x="0" y="5"/>
                    <a:pt x="0" y="11"/>
                  </a:cubicBezTo>
                  <a:cubicBezTo>
                    <a:pt x="0" y="15"/>
                    <a:pt x="2" y="18"/>
                    <a:pt x="7" y="22"/>
                  </a:cubicBezTo>
                  <a:cubicBezTo>
                    <a:pt x="12" y="25"/>
                    <a:pt x="14" y="26"/>
                    <a:pt x="1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8" name="world map piece"/>
            <p:cNvSpPr>
              <a:spLocks/>
            </p:cNvSpPr>
            <p:nvPr/>
          </p:nvSpPr>
          <p:spPr bwMode="auto">
            <a:xfrm>
              <a:off x="8096250" y="4324350"/>
              <a:ext cx="569913" cy="342900"/>
            </a:xfrm>
            <a:custGeom>
              <a:avLst/>
              <a:gdLst>
                <a:gd name="T0" fmla="*/ 10 w 205"/>
                <a:gd name="T1" fmla="*/ 54 h 123"/>
                <a:gd name="T2" fmla="*/ 31 w 205"/>
                <a:gd name="T3" fmla="*/ 63 h 123"/>
                <a:gd name="T4" fmla="*/ 50 w 205"/>
                <a:gd name="T5" fmla="*/ 65 h 123"/>
                <a:gd name="T6" fmla="*/ 54 w 205"/>
                <a:gd name="T7" fmla="*/ 65 h 123"/>
                <a:gd name="T8" fmla="*/ 72 w 205"/>
                <a:gd name="T9" fmla="*/ 76 h 123"/>
                <a:gd name="T10" fmla="*/ 73 w 205"/>
                <a:gd name="T11" fmla="*/ 80 h 123"/>
                <a:gd name="T12" fmla="*/ 86 w 205"/>
                <a:gd name="T13" fmla="*/ 99 h 123"/>
                <a:gd name="T14" fmla="*/ 96 w 205"/>
                <a:gd name="T15" fmla="*/ 106 h 123"/>
                <a:gd name="T16" fmla="*/ 110 w 205"/>
                <a:gd name="T17" fmla="*/ 114 h 123"/>
                <a:gd name="T18" fmla="*/ 121 w 205"/>
                <a:gd name="T19" fmla="*/ 109 h 123"/>
                <a:gd name="T20" fmla="*/ 127 w 205"/>
                <a:gd name="T21" fmla="*/ 107 h 123"/>
                <a:gd name="T22" fmla="*/ 138 w 205"/>
                <a:gd name="T23" fmla="*/ 92 h 123"/>
                <a:gd name="T24" fmla="*/ 140 w 205"/>
                <a:gd name="T25" fmla="*/ 89 h 123"/>
                <a:gd name="T26" fmla="*/ 143 w 205"/>
                <a:gd name="T27" fmla="*/ 89 h 123"/>
                <a:gd name="T28" fmla="*/ 150 w 205"/>
                <a:gd name="T29" fmla="*/ 100 h 123"/>
                <a:gd name="T30" fmla="*/ 153 w 205"/>
                <a:gd name="T31" fmla="*/ 110 h 123"/>
                <a:gd name="T32" fmla="*/ 175 w 205"/>
                <a:gd name="T33" fmla="*/ 123 h 123"/>
                <a:gd name="T34" fmla="*/ 196 w 205"/>
                <a:gd name="T35" fmla="*/ 119 h 123"/>
                <a:gd name="T36" fmla="*/ 205 w 205"/>
                <a:gd name="T37" fmla="*/ 113 h 123"/>
                <a:gd name="T38" fmla="*/ 192 w 205"/>
                <a:gd name="T39" fmla="*/ 103 h 123"/>
                <a:gd name="T40" fmla="*/ 177 w 205"/>
                <a:gd name="T41" fmla="*/ 95 h 123"/>
                <a:gd name="T42" fmla="*/ 163 w 205"/>
                <a:gd name="T43" fmla="*/ 75 h 123"/>
                <a:gd name="T44" fmla="*/ 159 w 205"/>
                <a:gd name="T45" fmla="*/ 65 h 123"/>
                <a:gd name="T46" fmla="*/ 129 w 205"/>
                <a:gd name="T47" fmla="*/ 42 h 123"/>
                <a:gd name="T48" fmla="*/ 125 w 205"/>
                <a:gd name="T49" fmla="*/ 40 h 123"/>
                <a:gd name="T50" fmla="*/ 106 w 205"/>
                <a:gd name="T51" fmla="*/ 32 h 123"/>
                <a:gd name="T52" fmla="*/ 71 w 205"/>
                <a:gd name="T53" fmla="*/ 20 h 123"/>
                <a:gd name="T54" fmla="*/ 58 w 205"/>
                <a:gd name="T55" fmla="*/ 17 h 123"/>
                <a:gd name="T56" fmla="*/ 48 w 205"/>
                <a:gd name="T57" fmla="*/ 21 h 123"/>
                <a:gd name="T58" fmla="*/ 35 w 205"/>
                <a:gd name="T59" fmla="*/ 27 h 123"/>
                <a:gd name="T60" fmla="*/ 28 w 205"/>
                <a:gd name="T61" fmla="*/ 27 h 123"/>
                <a:gd name="T62" fmla="*/ 29 w 205"/>
                <a:gd name="T63" fmla="*/ 23 h 123"/>
                <a:gd name="T64" fmla="*/ 28 w 205"/>
                <a:gd name="T65" fmla="*/ 9 h 123"/>
                <a:gd name="T66" fmla="*/ 10 w 205"/>
                <a:gd name="T67" fmla="*/ 0 h 123"/>
                <a:gd name="T68" fmla="*/ 8 w 205"/>
                <a:gd name="T69" fmla="*/ 0 h 123"/>
                <a:gd name="T70" fmla="*/ 6 w 205"/>
                <a:gd name="T71" fmla="*/ 1 h 123"/>
                <a:gd name="T72" fmla="*/ 5 w 205"/>
                <a:gd name="T73" fmla="*/ 3 h 123"/>
                <a:gd name="T74" fmla="*/ 5 w 205"/>
                <a:gd name="T75" fmla="*/ 32 h 123"/>
                <a:gd name="T76" fmla="*/ 8 w 205"/>
                <a:gd name="T77" fmla="*/ 40 h 123"/>
                <a:gd name="T78" fmla="*/ 10 w 205"/>
                <a:gd name="T79" fmla="*/ 5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123">
                  <a:moveTo>
                    <a:pt x="10" y="54"/>
                  </a:moveTo>
                  <a:cubicBezTo>
                    <a:pt x="14" y="62"/>
                    <a:pt x="21" y="63"/>
                    <a:pt x="31" y="63"/>
                  </a:cubicBezTo>
                  <a:cubicBezTo>
                    <a:pt x="36" y="64"/>
                    <a:pt x="43" y="64"/>
                    <a:pt x="50" y="65"/>
                  </a:cubicBezTo>
                  <a:cubicBezTo>
                    <a:pt x="54" y="65"/>
                    <a:pt x="54" y="65"/>
                    <a:pt x="54" y="65"/>
                  </a:cubicBezTo>
                  <a:cubicBezTo>
                    <a:pt x="70" y="69"/>
                    <a:pt x="70" y="69"/>
                    <a:pt x="72" y="76"/>
                  </a:cubicBezTo>
                  <a:cubicBezTo>
                    <a:pt x="72" y="76"/>
                    <a:pt x="73" y="78"/>
                    <a:pt x="73" y="80"/>
                  </a:cubicBezTo>
                  <a:cubicBezTo>
                    <a:pt x="75" y="92"/>
                    <a:pt x="80" y="94"/>
                    <a:pt x="86" y="99"/>
                  </a:cubicBezTo>
                  <a:cubicBezTo>
                    <a:pt x="89" y="101"/>
                    <a:pt x="92" y="103"/>
                    <a:pt x="96" y="106"/>
                  </a:cubicBezTo>
                  <a:cubicBezTo>
                    <a:pt x="102" y="111"/>
                    <a:pt x="106" y="114"/>
                    <a:pt x="110" y="114"/>
                  </a:cubicBezTo>
                  <a:cubicBezTo>
                    <a:pt x="113" y="114"/>
                    <a:pt x="116" y="113"/>
                    <a:pt x="121" y="109"/>
                  </a:cubicBezTo>
                  <a:cubicBezTo>
                    <a:pt x="123" y="108"/>
                    <a:pt x="124" y="108"/>
                    <a:pt x="127" y="107"/>
                  </a:cubicBezTo>
                  <a:cubicBezTo>
                    <a:pt x="136" y="101"/>
                    <a:pt x="137" y="97"/>
                    <a:pt x="138" y="92"/>
                  </a:cubicBezTo>
                  <a:cubicBezTo>
                    <a:pt x="138" y="91"/>
                    <a:pt x="138" y="90"/>
                    <a:pt x="140" y="89"/>
                  </a:cubicBezTo>
                  <a:cubicBezTo>
                    <a:pt x="141" y="89"/>
                    <a:pt x="142" y="89"/>
                    <a:pt x="143" y="89"/>
                  </a:cubicBezTo>
                  <a:cubicBezTo>
                    <a:pt x="146" y="89"/>
                    <a:pt x="147" y="92"/>
                    <a:pt x="150" y="100"/>
                  </a:cubicBezTo>
                  <a:cubicBezTo>
                    <a:pt x="151" y="103"/>
                    <a:pt x="151" y="107"/>
                    <a:pt x="153" y="110"/>
                  </a:cubicBezTo>
                  <a:cubicBezTo>
                    <a:pt x="156" y="116"/>
                    <a:pt x="162" y="123"/>
                    <a:pt x="175" y="123"/>
                  </a:cubicBezTo>
                  <a:cubicBezTo>
                    <a:pt x="181" y="123"/>
                    <a:pt x="188" y="122"/>
                    <a:pt x="196" y="119"/>
                  </a:cubicBezTo>
                  <a:cubicBezTo>
                    <a:pt x="199" y="119"/>
                    <a:pt x="204" y="117"/>
                    <a:pt x="205" y="113"/>
                  </a:cubicBezTo>
                  <a:cubicBezTo>
                    <a:pt x="205" y="108"/>
                    <a:pt x="200" y="107"/>
                    <a:pt x="192" y="103"/>
                  </a:cubicBezTo>
                  <a:cubicBezTo>
                    <a:pt x="187" y="101"/>
                    <a:pt x="182" y="98"/>
                    <a:pt x="177" y="95"/>
                  </a:cubicBezTo>
                  <a:cubicBezTo>
                    <a:pt x="167" y="89"/>
                    <a:pt x="166" y="83"/>
                    <a:pt x="163" y="75"/>
                  </a:cubicBezTo>
                  <a:cubicBezTo>
                    <a:pt x="162" y="72"/>
                    <a:pt x="161" y="69"/>
                    <a:pt x="159" y="65"/>
                  </a:cubicBezTo>
                  <a:cubicBezTo>
                    <a:pt x="153" y="50"/>
                    <a:pt x="144" y="47"/>
                    <a:pt x="129" y="42"/>
                  </a:cubicBezTo>
                  <a:cubicBezTo>
                    <a:pt x="125" y="40"/>
                    <a:pt x="125" y="40"/>
                    <a:pt x="125" y="40"/>
                  </a:cubicBezTo>
                  <a:cubicBezTo>
                    <a:pt x="119" y="38"/>
                    <a:pt x="113" y="35"/>
                    <a:pt x="106" y="32"/>
                  </a:cubicBezTo>
                  <a:cubicBezTo>
                    <a:pt x="96" y="28"/>
                    <a:pt x="86" y="24"/>
                    <a:pt x="71" y="20"/>
                  </a:cubicBezTo>
                  <a:cubicBezTo>
                    <a:pt x="65" y="18"/>
                    <a:pt x="61" y="17"/>
                    <a:pt x="58" y="17"/>
                  </a:cubicBezTo>
                  <a:cubicBezTo>
                    <a:pt x="53" y="17"/>
                    <a:pt x="50" y="19"/>
                    <a:pt x="48" y="21"/>
                  </a:cubicBezTo>
                  <a:cubicBezTo>
                    <a:pt x="44" y="23"/>
                    <a:pt x="42" y="25"/>
                    <a:pt x="35" y="27"/>
                  </a:cubicBezTo>
                  <a:cubicBezTo>
                    <a:pt x="32" y="27"/>
                    <a:pt x="29" y="27"/>
                    <a:pt x="28" y="27"/>
                  </a:cubicBezTo>
                  <a:cubicBezTo>
                    <a:pt x="28" y="27"/>
                    <a:pt x="29" y="25"/>
                    <a:pt x="29" y="23"/>
                  </a:cubicBezTo>
                  <a:cubicBezTo>
                    <a:pt x="30" y="19"/>
                    <a:pt x="31" y="14"/>
                    <a:pt x="28" y="9"/>
                  </a:cubicBezTo>
                  <a:cubicBezTo>
                    <a:pt x="22" y="1"/>
                    <a:pt x="14" y="0"/>
                    <a:pt x="10" y="0"/>
                  </a:cubicBezTo>
                  <a:cubicBezTo>
                    <a:pt x="9" y="0"/>
                    <a:pt x="8" y="0"/>
                    <a:pt x="8" y="0"/>
                  </a:cubicBezTo>
                  <a:cubicBezTo>
                    <a:pt x="6" y="1"/>
                    <a:pt x="6" y="1"/>
                    <a:pt x="6" y="1"/>
                  </a:cubicBezTo>
                  <a:cubicBezTo>
                    <a:pt x="5" y="3"/>
                    <a:pt x="5" y="3"/>
                    <a:pt x="5" y="3"/>
                  </a:cubicBezTo>
                  <a:cubicBezTo>
                    <a:pt x="5" y="5"/>
                    <a:pt x="0" y="22"/>
                    <a:pt x="5" y="32"/>
                  </a:cubicBezTo>
                  <a:cubicBezTo>
                    <a:pt x="8" y="35"/>
                    <a:pt x="8" y="37"/>
                    <a:pt x="8" y="40"/>
                  </a:cubicBezTo>
                  <a:cubicBezTo>
                    <a:pt x="7" y="43"/>
                    <a:pt x="7" y="47"/>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9" name="world map piece"/>
            <p:cNvSpPr>
              <a:spLocks/>
            </p:cNvSpPr>
            <p:nvPr/>
          </p:nvSpPr>
          <p:spPr bwMode="auto">
            <a:xfrm>
              <a:off x="7489825" y="4700588"/>
              <a:ext cx="1189038" cy="995363"/>
            </a:xfrm>
            <a:custGeom>
              <a:avLst/>
              <a:gdLst>
                <a:gd name="T0" fmla="*/ 391 w 428"/>
                <a:gd name="T1" fmla="*/ 119 h 358"/>
                <a:gd name="T2" fmla="*/ 375 w 428"/>
                <a:gd name="T3" fmla="*/ 90 h 358"/>
                <a:gd name="T4" fmla="*/ 347 w 428"/>
                <a:gd name="T5" fmla="*/ 65 h 358"/>
                <a:gd name="T6" fmla="*/ 343 w 428"/>
                <a:gd name="T7" fmla="*/ 65 h 358"/>
                <a:gd name="T8" fmla="*/ 339 w 428"/>
                <a:gd name="T9" fmla="*/ 65 h 358"/>
                <a:gd name="T10" fmla="*/ 322 w 428"/>
                <a:gd name="T11" fmla="*/ 64 h 358"/>
                <a:gd name="T12" fmla="*/ 300 w 428"/>
                <a:gd name="T13" fmla="*/ 59 h 358"/>
                <a:gd name="T14" fmla="*/ 284 w 428"/>
                <a:gd name="T15" fmla="*/ 56 h 358"/>
                <a:gd name="T16" fmla="*/ 271 w 428"/>
                <a:gd name="T17" fmla="*/ 40 h 358"/>
                <a:gd name="T18" fmla="*/ 270 w 428"/>
                <a:gd name="T19" fmla="*/ 18 h 358"/>
                <a:gd name="T20" fmla="*/ 255 w 428"/>
                <a:gd name="T21" fmla="*/ 0 h 358"/>
                <a:gd name="T22" fmla="*/ 246 w 428"/>
                <a:gd name="T23" fmla="*/ 1 h 358"/>
                <a:gd name="T24" fmla="*/ 230 w 428"/>
                <a:gd name="T25" fmla="*/ 3 h 358"/>
                <a:gd name="T26" fmla="*/ 225 w 428"/>
                <a:gd name="T27" fmla="*/ 3 h 358"/>
                <a:gd name="T28" fmla="*/ 195 w 428"/>
                <a:gd name="T29" fmla="*/ 22 h 358"/>
                <a:gd name="T30" fmla="*/ 188 w 428"/>
                <a:gd name="T31" fmla="*/ 37 h 358"/>
                <a:gd name="T32" fmla="*/ 182 w 428"/>
                <a:gd name="T33" fmla="*/ 44 h 358"/>
                <a:gd name="T34" fmla="*/ 179 w 428"/>
                <a:gd name="T35" fmla="*/ 41 h 358"/>
                <a:gd name="T36" fmla="*/ 163 w 428"/>
                <a:gd name="T37" fmla="*/ 29 h 358"/>
                <a:gd name="T38" fmla="*/ 152 w 428"/>
                <a:gd name="T39" fmla="*/ 26 h 358"/>
                <a:gd name="T40" fmla="*/ 136 w 428"/>
                <a:gd name="T41" fmla="*/ 39 h 358"/>
                <a:gd name="T42" fmla="*/ 120 w 428"/>
                <a:gd name="T43" fmla="*/ 61 h 358"/>
                <a:gd name="T44" fmla="*/ 105 w 428"/>
                <a:gd name="T45" fmla="*/ 78 h 358"/>
                <a:gd name="T46" fmla="*/ 81 w 428"/>
                <a:gd name="T47" fmla="*/ 96 h 358"/>
                <a:gd name="T48" fmla="*/ 57 w 428"/>
                <a:gd name="T49" fmla="*/ 104 h 358"/>
                <a:gd name="T50" fmla="*/ 28 w 428"/>
                <a:gd name="T51" fmla="*/ 113 h 358"/>
                <a:gd name="T52" fmla="*/ 27 w 428"/>
                <a:gd name="T53" fmla="*/ 113 h 358"/>
                <a:gd name="T54" fmla="*/ 27 w 428"/>
                <a:gd name="T55" fmla="*/ 114 h 358"/>
                <a:gd name="T56" fmla="*/ 5 w 428"/>
                <a:gd name="T57" fmla="*/ 155 h 358"/>
                <a:gd name="T58" fmla="*/ 4 w 428"/>
                <a:gd name="T59" fmla="*/ 179 h 358"/>
                <a:gd name="T60" fmla="*/ 6 w 428"/>
                <a:gd name="T61" fmla="*/ 191 h 358"/>
                <a:gd name="T62" fmla="*/ 10 w 428"/>
                <a:gd name="T63" fmla="*/ 213 h 358"/>
                <a:gd name="T64" fmla="*/ 14 w 428"/>
                <a:gd name="T65" fmla="*/ 230 h 358"/>
                <a:gd name="T66" fmla="*/ 11 w 428"/>
                <a:gd name="T67" fmla="*/ 240 h 358"/>
                <a:gd name="T68" fmla="*/ 6 w 428"/>
                <a:gd name="T69" fmla="*/ 261 h 358"/>
                <a:gd name="T70" fmla="*/ 21 w 428"/>
                <a:gd name="T71" fmla="*/ 281 h 358"/>
                <a:gd name="T72" fmla="*/ 38 w 428"/>
                <a:gd name="T73" fmla="*/ 277 h 358"/>
                <a:gd name="T74" fmla="*/ 71 w 428"/>
                <a:gd name="T75" fmla="*/ 271 h 358"/>
                <a:gd name="T76" fmla="*/ 78 w 428"/>
                <a:gd name="T77" fmla="*/ 271 h 358"/>
                <a:gd name="T78" fmla="*/ 115 w 428"/>
                <a:gd name="T79" fmla="*/ 257 h 358"/>
                <a:gd name="T80" fmla="*/ 136 w 428"/>
                <a:gd name="T81" fmla="*/ 245 h 358"/>
                <a:gd name="T82" fmla="*/ 154 w 428"/>
                <a:gd name="T83" fmla="*/ 239 h 358"/>
                <a:gd name="T84" fmla="*/ 162 w 428"/>
                <a:gd name="T85" fmla="*/ 243 h 358"/>
                <a:gd name="T86" fmla="*/ 179 w 428"/>
                <a:gd name="T87" fmla="*/ 252 h 358"/>
                <a:gd name="T88" fmla="*/ 201 w 428"/>
                <a:gd name="T89" fmla="*/ 263 h 358"/>
                <a:gd name="T90" fmla="*/ 216 w 428"/>
                <a:gd name="T91" fmla="*/ 269 h 358"/>
                <a:gd name="T92" fmla="*/ 220 w 428"/>
                <a:gd name="T93" fmla="*/ 270 h 358"/>
                <a:gd name="T94" fmla="*/ 235 w 428"/>
                <a:gd name="T95" fmla="*/ 288 h 358"/>
                <a:gd name="T96" fmla="*/ 278 w 428"/>
                <a:gd name="T97" fmla="*/ 346 h 358"/>
                <a:gd name="T98" fmla="*/ 305 w 428"/>
                <a:gd name="T99" fmla="*/ 358 h 358"/>
                <a:gd name="T100" fmla="*/ 327 w 428"/>
                <a:gd name="T101" fmla="*/ 349 h 358"/>
                <a:gd name="T102" fmla="*/ 347 w 428"/>
                <a:gd name="T103" fmla="*/ 339 h 358"/>
                <a:gd name="T104" fmla="*/ 376 w 428"/>
                <a:gd name="T105" fmla="*/ 305 h 358"/>
                <a:gd name="T106" fmla="*/ 385 w 428"/>
                <a:gd name="T107" fmla="*/ 281 h 358"/>
                <a:gd name="T108" fmla="*/ 402 w 428"/>
                <a:gd name="T109" fmla="*/ 252 h 358"/>
                <a:gd name="T110" fmla="*/ 422 w 428"/>
                <a:gd name="T111" fmla="*/ 212 h 358"/>
                <a:gd name="T112" fmla="*/ 407 w 428"/>
                <a:gd name="T113" fmla="*/ 142 h 358"/>
                <a:gd name="T114" fmla="*/ 391 w 428"/>
                <a:gd name="T115" fmla="*/ 119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8" h="358">
                  <a:moveTo>
                    <a:pt x="391" y="119"/>
                  </a:moveTo>
                  <a:cubicBezTo>
                    <a:pt x="385" y="112"/>
                    <a:pt x="381" y="108"/>
                    <a:pt x="375" y="90"/>
                  </a:cubicBezTo>
                  <a:cubicBezTo>
                    <a:pt x="368" y="68"/>
                    <a:pt x="361" y="65"/>
                    <a:pt x="347" y="65"/>
                  </a:cubicBezTo>
                  <a:cubicBezTo>
                    <a:pt x="346" y="65"/>
                    <a:pt x="345" y="65"/>
                    <a:pt x="343" y="65"/>
                  </a:cubicBezTo>
                  <a:cubicBezTo>
                    <a:pt x="342" y="65"/>
                    <a:pt x="341" y="65"/>
                    <a:pt x="339" y="65"/>
                  </a:cubicBezTo>
                  <a:cubicBezTo>
                    <a:pt x="335" y="65"/>
                    <a:pt x="329" y="65"/>
                    <a:pt x="322" y="64"/>
                  </a:cubicBezTo>
                  <a:cubicBezTo>
                    <a:pt x="307" y="61"/>
                    <a:pt x="303" y="60"/>
                    <a:pt x="300" y="59"/>
                  </a:cubicBezTo>
                  <a:cubicBezTo>
                    <a:pt x="297" y="58"/>
                    <a:pt x="294" y="57"/>
                    <a:pt x="284" y="56"/>
                  </a:cubicBezTo>
                  <a:cubicBezTo>
                    <a:pt x="272" y="55"/>
                    <a:pt x="272" y="52"/>
                    <a:pt x="271" y="40"/>
                  </a:cubicBezTo>
                  <a:cubicBezTo>
                    <a:pt x="271" y="34"/>
                    <a:pt x="271" y="27"/>
                    <a:pt x="270" y="18"/>
                  </a:cubicBezTo>
                  <a:cubicBezTo>
                    <a:pt x="268" y="7"/>
                    <a:pt x="265" y="0"/>
                    <a:pt x="255" y="0"/>
                  </a:cubicBezTo>
                  <a:cubicBezTo>
                    <a:pt x="252" y="0"/>
                    <a:pt x="250" y="0"/>
                    <a:pt x="246" y="1"/>
                  </a:cubicBezTo>
                  <a:cubicBezTo>
                    <a:pt x="241" y="2"/>
                    <a:pt x="236" y="3"/>
                    <a:pt x="230" y="3"/>
                  </a:cubicBezTo>
                  <a:cubicBezTo>
                    <a:pt x="228" y="3"/>
                    <a:pt x="227" y="3"/>
                    <a:pt x="225" y="3"/>
                  </a:cubicBezTo>
                  <a:cubicBezTo>
                    <a:pt x="203" y="0"/>
                    <a:pt x="199" y="10"/>
                    <a:pt x="195" y="22"/>
                  </a:cubicBezTo>
                  <a:cubicBezTo>
                    <a:pt x="193" y="26"/>
                    <a:pt x="190" y="31"/>
                    <a:pt x="188" y="37"/>
                  </a:cubicBezTo>
                  <a:cubicBezTo>
                    <a:pt x="184" y="44"/>
                    <a:pt x="182" y="44"/>
                    <a:pt x="182" y="44"/>
                  </a:cubicBezTo>
                  <a:cubicBezTo>
                    <a:pt x="181" y="44"/>
                    <a:pt x="179" y="43"/>
                    <a:pt x="179" y="41"/>
                  </a:cubicBezTo>
                  <a:cubicBezTo>
                    <a:pt x="175" y="38"/>
                    <a:pt x="171" y="33"/>
                    <a:pt x="163" y="29"/>
                  </a:cubicBezTo>
                  <a:cubicBezTo>
                    <a:pt x="158" y="28"/>
                    <a:pt x="155" y="26"/>
                    <a:pt x="152" y="26"/>
                  </a:cubicBezTo>
                  <a:cubicBezTo>
                    <a:pt x="145" y="26"/>
                    <a:pt x="141" y="32"/>
                    <a:pt x="136" y="39"/>
                  </a:cubicBezTo>
                  <a:cubicBezTo>
                    <a:pt x="132" y="45"/>
                    <a:pt x="128" y="53"/>
                    <a:pt x="120" y="61"/>
                  </a:cubicBezTo>
                  <a:cubicBezTo>
                    <a:pt x="113" y="69"/>
                    <a:pt x="109" y="74"/>
                    <a:pt x="105" y="78"/>
                  </a:cubicBezTo>
                  <a:cubicBezTo>
                    <a:pt x="99" y="86"/>
                    <a:pt x="97" y="88"/>
                    <a:pt x="81" y="96"/>
                  </a:cubicBezTo>
                  <a:cubicBezTo>
                    <a:pt x="70" y="102"/>
                    <a:pt x="65" y="103"/>
                    <a:pt x="57" y="104"/>
                  </a:cubicBezTo>
                  <a:cubicBezTo>
                    <a:pt x="51" y="105"/>
                    <a:pt x="43" y="107"/>
                    <a:pt x="28" y="113"/>
                  </a:cubicBezTo>
                  <a:cubicBezTo>
                    <a:pt x="27" y="113"/>
                    <a:pt x="27" y="113"/>
                    <a:pt x="27" y="113"/>
                  </a:cubicBezTo>
                  <a:cubicBezTo>
                    <a:pt x="27" y="114"/>
                    <a:pt x="27" y="114"/>
                    <a:pt x="27" y="114"/>
                  </a:cubicBezTo>
                  <a:cubicBezTo>
                    <a:pt x="27" y="114"/>
                    <a:pt x="13" y="130"/>
                    <a:pt x="5" y="155"/>
                  </a:cubicBezTo>
                  <a:cubicBezTo>
                    <a:pt x="0" y="169"/>
                    <a:pt x="0" y="174"/>
                    <a:pt x="4" y="179"/>
                  </a:cubicBezTo>
                  <a:cubicBezTo>
                    <a:pt x="5" y="180"/>
                    <a:pt x="7" y="183"/>
                    <a:pt x="6" y="191"/>
                  </a:cubicBezTo>
                  <a:cubicBezTo>
                    <a:pt x="5" y="201"/>
                    <a:pt x="7" y="207"/>
                    <a:pt x="10" y="213"/>
                  </a:cubicBezTo>
                  <a:cubicBezTo>
                    <a:pt x="12" y="218"/>
                    <a:pt x="14" y="223"/>
                    <a:pt x="14" y="230"/>
                  </a:cubicBezTo>
                  <a:cubicBezTo>
                    <a:pt x="14" y="233"/>
                    <a:pt x="12" y="236"/>
                    <a:pt x="11" y="240"/>
                  </a:cubicBezTo>
                  <a:cubicBezTo>
                    <a:pt x="9" y="246"/>
                    <a:pt x="5" y="253"/>
                    <a:pt x="6" y="261"/>
                  </a:cubicBezTo>
                  <a:cubicBezTo>
                    <a:pt x="6" y="270"/>
                    <a:pt x="9" y="281"/>
                    <a:pt x="21" y="281"/>
                  </a:cubicBezTo>
                  <a:cubicBezTo>
                    <a:pt x="26" y="281"/>
                    <a:pt x="32" y="279"/>
                    <a:pt x="38" y="277"/>
                  </a:cubicBezTo>
                  <a:cubicBezTo>
                    <a:pt x="48" y="273"/>
                    <a:pt x="59" y="270"/>
                    <a:pt x="71" y="271"/>
                  </a:cubicBezTo>
                  <a:cubicBezTo>
                    <a:pt x="74" y="271"/>
                    <a:pt x="76" y="271"/>
                    <a:pt x="78" y="271"/>
                  </a:cubicBezTo>
                  <a:cubicBezTo>
                    <a:pt x="97" y="271"/>
                    <a:pt x="105" y="265"/>
                    <a:pt x="115" y="257"/>
                  </a:cubicBezTo>
                  <a:cubicBezTo>
                    <a:pt x="121" y="254"/>
                    <a:pt x="127" y="250"/>
                    <a:pt x="136" y="245"/>
                  </a:cubicBezTo>
                  <a:cubicBezTo>
                    <a:pt x="146" y="240"/>
                    <a:pt x="151" y="239"/>
                    <a:pt x="154" y="239"/>
                  </a:cubicBezTo>
                  <a:cubicBezTo>
                    <a:pt x="157" y="239"/>
                    <a:pt x="158" y="239"/>
                    <a:pt x="162" y="243"/>
                  </a:cubicBezTo>
                  <a:cubicBezTo>
                    <a:pt x="166" y="245"/>
                    <a:pt x="171" y="249"/>
                    <a:pt x="179" y="252"/>
                  </a:cubicBezTo>
                  <a:cubicBezTo>
                    <a:pt x="192" y="258"/>
                    <a:pt x="197" y="261"/>
                    <a:pt x="201" y="263"/>
                  </a:cubicBezTo>
                  <a:cubicBezTo>
                    <a:pt x="204" y="266"/>
                    <a:pt x="206" y="266"/>
                    <a:pt x="216" y="269"/>
                  </a:cubicBezTo>
                  <a:cubicBezTo>
                    <a:pt x="220" y="270"/>
                    <a:pt x="220" y="270"/>
                    <a:pt x="220" y="270"/>
                  </a:cubicBezTo>
                  <a:cubicBezTo>
                    <a:pt x="233" y="273"/>
                    <a:pt x="233" y="273"/>
                    <a:pt x="235" y="288"/>
                  </a:cubicBezTo>
                  <a:cubicBezTo>
                    <a:pt x="237" y="305"/>
                    <a:pt x="245" y="321"/>
                    <a:pt x="278" y="346"/>
                  </a:cubicBezTo>
                  <a:cubicBezTo>
                    <a:pt x="288" y="354"/>
                    <a:pt x="297" y="358"/>
                    <a:pt x="305" y="358"/>
                  </a:cubicBezTo>
                  <a:cubicBezTo>
                    <a:pt x="313" y="358"/>
                    <a:pt x="320" y="354"/>
                    <a:pt x="327" y="349"/>
                  </a:cubicBezTo>
                  <a:cubicBezTo>
                    <a:pt x="333" y="346"/>
                    <a:pt x="340" y="342"/>
                    <a:pt x="347" y="339"/>
                  </a:cubicBezTo>
                  <a:cubicBezTo>
                    <a:pt x="369" y="332"/>
                    <a:pt x="372" y="321"/>
                    <a:pt x="376" y="305"/>
                  </a:cubicBezTo>
                  <a:cubicBezTo>
                    <a:pt x="378" y="299"/>
                    <a:pt x="380" y="290"/>
                    <a:pt x="385" y="281"/>
                  </a:cubicBezTo>
                  <a:cubicBezTo>
                    <a:pt x="390" y="269"/>
                    <a:pt x="396" y="261"/>
                    <a:pt x="402" y="252"/>
                  </a:cubicBezTo>
                  <a:cubicBezTo>
                    <a:pt x="411" y="241"/>
                    <a:pt x="419" y="230"/>
                    <a:pt x="422" y="212"/>
                  </a:cubicBezTo>
                  <a:cubicBezTo>
                    <a:pt x="428" y="180"/>
                    <a:pt x="422" y="169"/>
                    <a:pt x="407" y="142"/>
                  </a:cubicBezTo>
                  <a:cubicBezTo>
                    <a:pt x="400" y="129"/>
                    <a:pt x="395" y="123"/>
                    <a:pt x="39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0" name="world map piece"/>
            <p:cNvSpPr>
              <a:spLocks/>
            </p:cNvSpPr>
            <p:nvPr/>
          </p:nvSpPr>
          <p:spPr bwMode="auto">
            <a:xfrm>
              <a:off x="8251825" y="5788025"/>
              <a:ext cx="149225" cy="139700"/>
            </a:xfrm>
            <a:custGeom>
              <a:avLst/>
              <a:gdLst>
                <a:gd name="T0" fmla="*/ 26 w 54"/>
                <a:gd name="T1" fmla="*/ 1 h 50"/>
                <a:gd name="T2" fmla="*/ 19 w 54"/>
                <a:gd name="T3" fmla="*/ 0 h 50"/>
                <a:gd name="T4" fmla="*/ 3 w 54"/>
                <a:gd name="T5" fmla="*/ 26 h 50"/>
                <a:gd name="T6" fmla="*/ 18 w 54"/>
                <a:gd name="T7" fmla="*/ 47 h 50"/>
                <a:gd name="T8" fmla="*/ 29 w 54"/>
                <a:gd name="T9" fmla="*/ 50 h 50"/>
                <a:gd name="T10" fmla="*/ 47 w 54"/>
                <a:gd name="T11" fmla="*/ 34 h 50"/>
                <a:gd name="T12" fmla="*/ 51 w 54"/>
                <a:gd name="T13" fmla="*/ 28 h 50"/>
                <a:gd name="T14" fmla="*/ 52 w 54"/>
                <a:gd name="T15" fmla="*/ 17 h 50"/>
                <a:gd name="T16" fmla="*/ 26 w 54"/>
                <a:gd name="T17" fmla="*/ 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0">
                  <a:moveTo>
                    <a:pt x="26" y="1"/>
                  </a:moveTo>
                  <a:cubicBezTo>
                    <a:pt x="23" y="0"/>
                    <a:pt x="20" y="0"/>
                    <a:pt x="19" y="0"/>
                  </a:cubicBezTo>
                  <a:cubicBezTo>
                    <a:pt x="8" y="0"/>
                    <a:pt x="7" y="9"/>
                    <a:pt x="3" y="26"/>
                  </a:cubicBezTo>
                  <a:cubicBezTo>
                    <a:pt x="2" y="27"/>
                    <a:pt x="0" y="38"/>
                    <a:pt x="18" y="47"/>
                  </a:cubicBezTo>
                  <a:cubicBezTo>
                    <a:pt x="22" y="49"/>
                    <a:pt x="25" y="50"/>
                    <a:pt x="29" y="50"/>
                  </a:cubicBezTo>
                  <a:cubicBezTo>
                    <a:pt x="38" y="50"/>
                    <a:pt x="42" y="43"/>
                    <a:pt x="47" y="34"/>
                  </a:cubicBezTo>
                  <a:cubicBezTo>
                    <a:pt x="48" y="33"/>
                    <a:pt x="49" y="30"/>
                    <a:pt x="51" y="28"/>
                  </a:cubicBezTo>
                  <a:cubicBezTo>
                    <a:pt x="53" y="24"/>
                    <a:pt x="54" y="20"/>
                    <a:pt x="52" y="17"/>
                  </a:cubicBezTo>
                  <a:cubicBezTo>
                    <a:pt x="49" y="8"/>
                    <a:pt x="37" y="5"/>
                    <a:pt x="2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1" name="world map piece"/>
            <p:cNvSpPr>
              <a:spLocks/>
            </p:cNvSpPr>
            <p:nvPr/>
          </p:nvSpPr>
          <p:spPr bwMode="auto">
            <a:xfrm>
              <a:off x="5478463" y="4714875"/>
              <a:ext cx="255588" cy="406400"/>
            </a:xfrm>
            <a:custGeom>
              <a:avLst/>
              <a:gdLst>
                <a:gd name="T0" fmla="*/ 61 w 92"/>
                <a:gd name="T1" fmla="*/ 6 h 146"/>
                <a:gd name="T2" fmla="*/ 55 w 92"/>
                <a:gd name="T3" fmla="*/ 17 h 146"/>
                <a:gd name="T4" fmla="*/ 38 w 92"/>
                <a:gd name="T5" fmla="*/ 35 h 146"/>
                <a:gd name="T6" fmla="*/ 31 w 92"/>
                <a:gd name="T7" fmla="*/ 37 h 146"/>
                <a:gd name="T8" fmla="*/ 15 w 92"/>
                <a:gd name="T9" fmla="*/ 53 h 146"/>
                <a:gd name="T10" fmla="*/ 12 w 92"/>
                <a:gd name="T11" fmla="*/ 66 h 146"/>
                <a:gd name="T12" fmla="*/ 5 w 92"/>
                <a:gd name="T13" fmla="*/ 88 h 146"/>
                <a:gd name="T14" fmla="*/ 3 w 92"/>
                <a:gd name="T15" fmla="*/ 92 h 146"/>
                <a:gd name="T16" fmla="*/ 4 w 92"/>
                <a:gd name="T17" fmla="*/ 129 h 146"/>
                <a:gd name="T18" fmla="*/ 28 w 92"/>
                <a:gd name="T19" fmla="*/ 145 h 146"/>
                <a:gd name="T20" fmla="*/ 28 w 92"/>
                <a:gd name="T21" fmla="*/ 145 h 146"/>
                <a:gd name="T22" fmla="*/ 35 w 92"/>
                <a:gd name="T23" fmla="*/ 146 h 146"/>
                <a:gd name="T24" fmla="*/ 48 w 92"/>
                <a:gd name="T25" fmla="*/ 135 h 146"/>
                <a:gd name="T26" fmla="*/ 55 w 92"/>
                <a:gd name="T27" fmla="*/ 123 h 146"/>
                <a:gd name="T28" fmla="*/ 57 w 92"/>
                <a:gd name="T29" fmla="*/ 120 h 146"/>
                <a:gd name="T30" fmla="*/ 74 w 92"/>
                <a:gd name="T31" fmla="*/ 71 h 146"/>
                <a:gd name="T32" fmla="*/ 82 w 92"/>
                <a:gd name="T33" fmla="*/ 40 h 146"/>
                <a:gd name="T34" fmla="*/ 88 w 92"/>
                <a:gd name="T35" fmla="*/ 28 h 146"/>
                <a:gd name="T36" fmla="*/ 88 w 92"/>
                <a:gd name="T37" fmla="*/ 7 h 146"/>
                <a:gd name="T38" fmla="*/ 61 w 92"/>
                <a:gd name="T39"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 h="146">
                  <a:moveTo>
                    <a:pt x="61" y="6"/>
                  </a:moveTo>
                  <a:cubicBezTo>
                    <a:pt x="58" y="9"/>
                    <a:pt x="56" y="12"/>
                    <a:pt x="55" y="17"/>
                  </a:cubicBezTo>
                  <a:cubicBezTo>
                    <a:pt x="51" y="23"/>
                    <a:pt x="49" y="30"/>
                    <a:pt x="38" y="35"/>
                  </a:cubicBezTo>
                  <a:cubicBezTo>
                    <a:pt x="36" y="36"/>
                    <a:pt x="34" y="37"/>
                    <a:pt x="31" y="37"/>
                  </a:cubicBezTo>
                  <a:cubicBezTo>
                    <a:pt x="25" y="39"/>
                    <a:pt x="19" y="39"/>
                    <a:pt x="15" y="53"/>
                  </a:cubicBezTo>
                  <a:cubicBezTo>
                    <a:pt x="13" y="57"/>
                    <a:pt x="12" y="62"/>
                    <a:pt x="12" y="66"/>
                  </a:cubicBezTo>
                  <a:cubicBezTo>
                    <a:pt x="9" y="74"/>
                    <a:pt x="7" y="82"/>
                    <a:pt x="5" y="88"/>
                  </a:cubicBezTo>
                  <a:cubicBezTo>
                    <a:pt x="4" y="90"/>
                    <a:pt x="4" y="91"/>
                    <a:pt x="3" y="92"/>
                  </a:cubicBezTo>
                  <a:cubicBezTo>
                    <a:pt x="0" y="103"/>
                    <a:pt x="0" y="115"/>
                    <a:pt x="4" y="129"/>
                  </a:cubicBezTo>
                  <a:cubicBezTo>
                    <a:pt x="7" y="140"/>
                    <a:pt x="18" y="142"/>
                    <a:pt x="28" y="145"/>
                  </a:cubicBezTo>
                  <a:cubicBezTo>
                    <a:pt x="28" y="145"/>
                    <a:pt x="28" y="145"/>
                    <a:pt x="28" y="145"/>
                  </a:cubicBezTo>
                  <a:cubicBezTo>
                    <a:pt x="31" y="146"/>
                    <a:pt x="34" y="146"/>
                    <a:pt x="35" y="146"/>
                  </a:cubicBezTo>
                  <a:cubicBezTo>
                    <a:pt x="43" y="146"/>
                    <a:pt x="45" y="141"/>
                    <a:pt x="48" y="135"/>
                  </a:cubicBezTo>
                  <a:cubicBezTo>
                    <a:pt x="50" y="131"/>
                    <a:pt x="51" y="128"/>
                    <a:pt x="55" y="123"/>
                  </a:cubicBezTo>
                  <a:cubicBezTo>
                    <a:pt x="57" y="120"/>
                    <a:pt x="57" y="120"/>
                    <a:pt x="57" y="120"/>
                  </a:cubicBezTo>
                  <a:cubicBezTo>
                    <a:pt x="66" y="106"/>
                    <a:pt x="68" y="102"/>
                    <a:pt x="74" y="71"/>
                  </a:cubicBezTo>
                  <a:cubicBezTo>
                    <a:pt x="78" y="49"/>
                    <a:pt x="80" y="45"/>
                    <a:pt x="82" y="40"/>
                  </a:cubicBezTo>
                  <a:cubicBezTo>
                    <a:pt x="84" y="38"/>
                    <a:pt x="86" y="34"/>
                    <a:pt x="88" y="28"/>
                  </a:cubicBezTo>
                  <a:cubicBezTo>
                    <a:pt x="92" y="20"/>
                    <a:pt x="92" y="12"/>
                    <a:pt x="88" y="7"/>
                  </a:cubicBezTo>
                  <a:cubicBezTo>
                    <a:pt x="83" y="0"/>
                    <a:pt x="73" y="0"/>
                    <a:pt x="6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2" name="world map piece"/>
            <p:cNvSpPr>
              <a:spLocks/>
            </p:cNvSpPr>
            <p:nvPr/>
          </p:nvSpPr>
          <p:spPr bwMode="auto">
            <a:xfrm>
              <a:off x="1431925" y="1106488"/>
              <a:ext cx="255588" cy="258763"/>
            </a:xfrm>
            <a:custGeom>
              <a:avLst/>
              <a:gdLst>
                <a:gd name="T0" fmla="*/ 14 w 92"/>
                <a:gd name="T1" fmla="*/ 93 h 93"/>
                <a:gd name="T2" fmla="*/ 14 w 92"/>
                <a:gd name="T3" fmla="*/ 93 h 93"/>
                <a:gd name="T4" fmla="*/ 16 w 92"/>
                <a:gd name="T5" fmla="*/ 93 h 93"/>
                <a:gd name="T6" fmla="*/ 24 w 92"/>
                <a:gd name="T7" fmla="*/ 92 h 93"/>
                <a:gd name="T8" fmla="*/ 48 w 92"/>
                <a:gd name="T9" fmla="*/ 82 h 93"/>
                <a:gd name="T10" fmla="*/ 56 w 92"/>
                <a:gd name="T11" fmla="*/ 76 h 93"/>
                <a:gd name="T12" fmla="*/ 57 w 92"/>
                <a:gd name="T13" fmla="*/ 76 h 93"/>
                <a:gd name="T14" fmla="*/ 80 w 92"/>
                <a:gd name="T15" fmla="*/ 53 h 93"/>
                <a:gd name="T16" fmla="*/ 92 w 92"/>
                <a:gd name="T17" fmla="*/ 22 h 93"/>
                <a:gd name="T18" fmla="*/ 91 w 92"/>
                <a:gd name="T19" fmla="*/ 22 h 93"/>
                <a:gd name="T20" fmla="*/ 91 w 92"/>
                <a:gd name="T21" fmla="*/ 21 h 93"/>
                <a:gd name="T22" fmla="*/ 84 w 92"/>
                <a:gd name="T23" fmla="*/ 6 h 93"/>
                <a:gd name="T24" fmla="*/ 66 w 92"/>
                <a:gd name="T25" fmla="*/ 0 h 93"/>
                <a:gd name="T26" fmla="*/ 51 w 92"/>
                <a:gd name="T27" fmla="*/ 6 h 93"/>
                <a:gd name="T28" fmla="*/ 39 w 92"/>
                <a:gd name="T29" fmla="*/ 14 h 93"/>
                <a:gd name="T30" fmla="*/ 7 w 92"/>
                <a:gd name="T31" fmla="*/ 55 h 93"/>
                <a:gd name="T32" fmla="*/ 7 w 92"/>
                <a:gd name="T33" fmla="*/ 56 h 93"/>
                <a:gd name="T34" fmla="*/ 4 w 92"/>
                <a:gd name="T35" fmla="*/ 87 h 93"/>
                <a:gd name="T36" fmla="*/ 14 w 92"/>
                <a:gd name="T3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93">
                  <a:moveTo>
                    <a:pt x="14" y="93"/>
                  </a:moveTo>
                  <a:cubicBezTo>
                    <a:pt x="14" y="93"/>
                    <a:pt x="14" y="93"/>
                    <a:pt x="14" y="93"/>
                  </a:cubicBezTo>
                  <a:cubicBezTo>
                    <a:pt x="14" y="93"/>
                    <a:pt x="15" y="93"/>
                    <a:pt x="16" y="93"/>
                  </a:cubicBezTo>
                  <a:cubicBezTo>
                    <a:pt x="19" y="92"/>
                    <a:pt x="22" y="92"/>
                    <a:pt x="24" y="92"/>
                  </a:cubicBezTo>
                  <a:cubicBezTo>
                    <a:pt x="34" y="91"/>
                    <a:pt x="43" y="90"/>
                    <a:pt x="48" y="82"/>
                  </a:cubicBezTo>
                  <a:cubicBezTo>
                    <a:pt x="51" y="77"/>
                    <a:pt x="54" y="76"/>
                    <a:pt x="56" y="76"/>
                  </a:cubicBezTo>
                  <a:cubicBezTo>
                    <a:pt x="57" y="76"/>
                    <a:pt x="57" y="76"/>
                    <a:pt x="57" y="76"/>
                  </a:cubicBezTo>
                  <a:cubicBezTo>
                    <a:pt x="80" y="53"/>
                    <a:pt x="80" y="53"/>
                    <a:pt x="80" y="53"/>
                  </a:cubicBezTo>
                  <a:cubicBezTo>
                    <a:pt x="92" y="22"/>
                    <a:pt x="92" y="22"/>
                    <a:pt x="92" y="22"/>
                  </a:cubicBezTo>
                  <a:cubicBezTo>
                    <a:pt x="91" y="22"/>
                    <a:pt x="91" y="22"/>
                    <a:pt x="91" y="22"/>
                  </a:cubicBezTo>
                  <a:cubicBezTo>
                    <a:pt x="91" y="21"/>
                    <a:pt x="91" y="21"/>
                    <a:pt x="91" y="21"/>
                  </a:cubicBezTo>
                  <a:cubicBezTo>
                    <a:pt x="91" y="17"/>
                    <a:pt x="92" y="11"/>
                    <a:pt x="84" y="6"/>
                  </a:cubicBezTo>
                  <a:cubicBezTo>
                    <a:pt x="76" y="1"/>
                    <a:pt x="71" y="0"/>
                    <a:pt x="66" y="0"/>
                  </a:cubicBezTo>
                  <a:cubicBezTo>
                    <a:pt x="61" y="0"/>
                    <a:pt x="56" y="2"/>
                    <a:pt x="51" y="6"/>
                  </a:cubicBezTo>
                  <a:cubicBezTo>
                    <a:pt x="48" y="9"/>
                    <a:pt x="44" y="11"/>
                    <a:pt x="39" y="14"/>
                  </a:cubicBezTo>
                  <a:cubicBezTo>
                    <a:pt x="17" y="26"/>
                    <a:pt x="13" y="37"/>
                    <a:pt x="7" y="55"/>
                  </a:cubicBezTo>
                  <a:cubicBezTo>
                    <a:pt x="7" y="56"/>
                    <a:pt x="7" y="56"/>
                    <a:pt x="7" y="56"/>
                  </a:cubicBezTo>
                  <a:cubicBezTo>
                    <a:pt x="1" y="72"/>
                    <a:pt x="0" y="82"/>
                    <a:pt x="4" y="87"/>
                  </a:cubicBezTo>
                  <a:cubicBezTo>
                    <a:pt x="6" y="90"/>
                    <a:pt x="8" y="93"/>
                    <a:pt x="14"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3" name="world map piece"/>
            <p:cNvSpPr>
              <a:spLocks/>
            </p:cNvSpPr>
            <p:nvPr/>
          </p:nvSpPr>
          <p:spPr bwMode="auto">
            <a:xfrm>
              <a:off x="1590675" y="1166813"/>
              <a:ext cx="439738" cy="498475"/>
            </a:xfrm>
            <a:custGeom>
              <a:avLst/>
              <a:gdLst>
                <a:gd name="T0" fmla="*/ 16 w 158"/>
                <a:gd name="T1" fmla="*/ 49 h 179"/>
                <a:gd name="T2" fmla="*/ 18 w 158"/>
                <a:gd name="T3" fmla="*/ 48 h 179"/>
                <a:gd name="T4" fmla="*/ 18 w 158"/>
                <a:gd name="T5" fmla="*/ 51 h 179"/>
                <a:gd name="T6" fmla="*/ 18 w 158"/>
                <a:gd name="T7" fmla="*/ 51 h 179"/>
                <a:gd name="T8" fmla="*/ 18 w 158"/>
                <a:gd name="T9" fmla="*/ 51 h 179"/>
                <a:gd name="T10" fmla="*/ 19 w 158"/>
                <a:gd name="T11" fmla="*/ 54 h 179"/>
                <a:gd name="T12" fmla="*/ 19 w 158"/>
                <a:gd name="T13" fmla="*/ 54 h 179"/>
                <a:gd name="T14" fmla="*/ 19 w 158"/>
                <a:gd name="T15" fmla="*/ 54 h 179"/>
                <a:gd name="T16" fmla="*/ 20 w 158"/>
                <a:gd name="T17" fmla="*/ 55 h 179"/>
                <a:gd name="T18" fmla="*/ 20 w 158"/>
                <a:gd name="T19" fmla="*/ 67 h 179"/>
                <a:gd name="T20" fmla="*/ 11 w 158"/>
                <a:gd name="T21" fmla="*/ 82 h 179"/>
                <a:gd name="T22" fmla="*/ 3 w 158"/>
                <a:gd name="T23" fmla="*/ 98 h 179"/>
                <a:gd name="T24" fmla="*/ 15 w 158"/>
                <a:gd name="T25" fmla="*/ 138 h 179"/>
                <a:gd name="T26" fmla="*/ 25 w 158"/>
                <a:gd name="T27" fmla="*/ 149 h 179"/>
                <a:gd name="T28" fmla="*/ 61 w 158"/>
                <a:gd name="T29" fmla="*/ 178 h 179"/>
                <a:gd name="T30" fmla="*/ 64 w 158"/>
                <a:gd name="T31" fmla="*/ 179 h 179"/>
                <a:gd name="T32" fmla="*/ 64 w 158"/>
                <a:gd name="T33" fmla="*/ 179 h 179"/>
                <a:gd name="T34" fmla="*/ 113 w 158"/>
                <a:gd name="T35" fmla="*/ 155 h 179"/>
                <a:gd name="T36" fmla="*/ 125 w 158"/>
                <a:gd name="T37" fmla="*/ 125 h 179"/>
                <a:gd name="T38" fmla="*/ 123 w 158"/>
                <a:gd name="T39" fmla="*/ 110 h 179"/>
                <a:gd name="T40" fmla="*/ 133 w 158"/>
                <a:gd name="T41" fmla="*/ 70 h 179"/>
                <a:gd name="T42" fmla="*/ 137 w 158"/>
                <a:gd name="T43" fmla="*/ 66 h 179"/>
                <a:gd name="T44" fmla="*/ 156 w 158"/>
                <a:gd name="T45" fmla="*/ 37 h 179"/>
                <a:gd name="T46" fmla="*/ 142 w 158"/>
                <a:gd name="T47" fmla="*/ 28 h 179"/>
                <a:gd name="T48" fmla="*/ 121 w 158"/>
                <a:gd name="T49" fmla="*/ 34 h 179"/>
                <a:gd name="T50" fmla="*/ 108 w 158"/>
                <a:gd name="T51" fmla="*/ 44 h 179"/>
                <a:gd name="T52" fmla="*/ 97 w 158"/>
                <a:gd name="T53" fmla="*/ 46 h 179"/>
                <a:gd name="T54" fmla="*/ 92 w 158"/>
                <a:gd name="T55" fmla="*/ 39 h 179"/>
                <a:gd name="T56" fmla="*/ 90 w 158"/>
                <a:gd name="T57" fmla="*/ 32 h 179"/>
                <a:gd name="T58" fmla="*/ 74 w 158"/>
                <a:gd name="T59" fmla="*/ 16 h 179"/>
                <a:gd name="T60" fmla="*/ 69 w 158"/>
                <a:gd name="T61" fmla="*/ 12 h 179"/>
                <a:gd name="T62" fmla="*/ 68 w 158"/>
                <a:gd name="T63" fmla="*/ 11 h 179"/>
                <a:gd name="T64" fmla="*/ 65 w 158"/>
                <a:gd name="T65" fmla="*/ 4 h 179"/>
                <a:gd name="T66" fmla="*/ 57 w 158"/>
                <a:gd name="T67" fmla="*/ 0 h 179"/>
                <a:gd name="T68" fmla="*/ 21 w 158"/>
                <a:gd name="T69" fmla="*/ 40 h 179"/>
                <a:gd name="T70" fmla="*/ 16 w 158"/>
                <a:gd name="T71" fmla="*/ 4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79">
                  <a:moveTo>
                    <a:pt x="16" y="49"/>
                  </a:moveTo>
                  <a:cubicBezTo>
                    <a:pt x="16" y="49"/>
                    <a:pt x="17" y="48"/>
                    <a:pt x="18" y="48"/>
                  </a:cubicBezTo>
                  <a:cubicBezTo>
                    <a:pt x="18" y="51"/>
                    <a:pt x="18" y="51"/>
                    <a:pt x="18" y="51"/>
                  </a:cubicBezTo>
                  <a:cubicBezTo>
                    <a:pt x="18" y="51"/>
                    <a:pt x="18" y="51"/>
                    <a:pt x="18" y="51"/>
                  </a:cubicBezTo>
                  <a:cubicBezTo>
                    <a:pt x="18" y="51"/>
                    <a:pt x="18" y="51"/>
                    <a:pt x="18" y="51"/>
                  </a:cubicBezTo>
                  <a:cubicBezTo>
                    <a:pt x="19" y="54"/>
                    <a:pt x="19" y="54"/>
                    <a:pt x="19" y="54"/>
                  </a:cubicBezTo>
                  <a:cubicBezTo>
                    <a:pt x="19" y="54"/>
                    <a:pt x="19" y="54"/>
                    <a:pt x="19" y="54"/>
                  </a:cubicBezTo>
                  <a:cubicBezTo>
                    <a:pt x="19" y="54"/>
                    <a:pt x="19" y="54"/>
                    <a:pt x="19" y="54"/>
                  </a:cubicBezTo>
                  <a:cubicBezTo>
                    <a:pt x="20" y="54"/>
                    <a:pt x="20" y="54"/>
                    <a:pt x="20" y="55"/>
                  </a:cubicBezTo>
                  <a:cubicBezTo>
                    <a:pt x="21" y="57"/>
                    <a:pt x="22" y="60"/>
                    <a:pt x="20" y="67"/>
                  </a:cubicBezTo>
                  <a:cubicBezTo>
                    <a:pt x="18" y="75"/>
                    <a:pt x="15" y="78"/>
                    <a:pt x="11" y="82"/>
                  </a:cubicBezTo>
                  <a:cubicBezTo>
                    <a:pt x="7" y="86"/>
                    <a:pt x="4" y="90"/>
                    <a:pt x="3" y="98"/>
                  </a:cubicBezTo>
                  <a:cubicBezTo>
                    <a:pt x="0" y="115"/>
                    <a:pt x="4" y="129"/>
                    <a:pt x="15" y="138"/>
                  </a:cubicBezTo>
                  <a:cubicBezTo>
                    <a:pt x="17" y="141"/>
                    <a:pt x="20" y="145"/>
                    <a:pt x="25" y="149"/>
                  </a:cubicBezTo>
                  <a:cubicBezTo>
                    <a:pt x="36" y="162"/>
                    <a:pt x="47" y="176"/>
                    <a:pt x="61" y="178"/>
                  </a:cubicBezTo>
                  <a:cubicBezTo>
                    <a:pt x="62" y="179"/>
                    <a:pt x="64" y="179"/>
                    <a:pt x="64" y="179"/>
                  </a:cubicBezTo>
                  <a:cubicBezTo>
                    <a:pt x="64" y="179"/>
                    <a:pt x="64" y="179"/>
                    <a:pt x="64" y="179"/>
                  </a:cubicBezTo>
                  <a:cubicBezTo>
                    <a:pt x="83" y="179"/>
                    <a:pt x="105" y="162"/>
                    <a:pt x="113" y="155"/>
                  </a:cubicBezTo>
                  <a:cubicBezTo>
                    <a:pt x="129" y="141"/>
                    <a:pt x="129" y="137"/>
                    <a:pt x="125" y="125"/>
                  </a:cubicBezTo>
                  <a:cubicBezTo>
                    <a:pt x="124" y="120"/>
                    <a:pt x="123" y="116"/>
                    <a:pt x="123" y="110"/>
                  </a:cubicBezTo>
                  <a:cubicBezTo>
                    <a:pt x="119" y="86"/>
                    <a:pt x="121" y="82"/>
                    <a:pt x="133" y="70"/>
                  </a:cubicBezTo>
                  <a:cubicBezTo>
                    <a:pt x="134" y="69"/>
                    <a:pt x="135" y="68"/>
                    <a:pt x="137" y="66"/>
                  </a:cubicBezTo>
                  <a:cubicBezTo>
                    <a:pt x="147" y="56"/>
                    <a:pt x="158" y="45"/>
                    <a:pt x="156" y="37"/>
                  </a:cubicBezTo>
                  <a:cubicBezTo>
                    <a:pt x="154" y="33"/>
                    <a:pt x="150" y="30"/>
                    <a:pt x="142" y="28"/>
                  </a:cubicBezTo>
                  <a:cubicBezTo>
                    <a:pt x="128" y="27"/>
                    <a:pt x="124" y="29"/>
                    <a:pt x="121" y="34"/>
                  </a:cubicBezTo>
                  <a:cubicBezTo>
                    <a:pt x="118" y="37"/>
                    <a:pt x="117" y="40"/>
                    <a:pt x="108" y="44"/>
                  </a:cubicBezTo>
                  <a:cubicBezTo>
                    <a:pt x="103" y="45"/>
                    <a:pt x="100" y="46"/>
                    <a:pt x="97" y="46"/>
                  </a:cubicBezTo>
                  <a:cubicBezTo>
                    <a:pt x="95" y="46"/>
                    <a:pt x="94" y="45"/>
                    <a:pt x="92" y="39"/>
                  </a:cubicBezTo>
                  <a:cubicBezTo>
                    <a:pt x="92" y="37"/>
                    <a:pt x="91" y="34"/>
                    <a:pt x="90" y="32"/>
                  </a:cubicBezTo>
                  <a:cubicBezTo>
                    <a:pt x="86" y="24"/>
                    <a:pt x="80" y="20"/>
                    <a:pt x="74" y="16"/>
                  </a:cubicBezTo>
                  <a:cubicBezTo>
                    <a:pt x="72" y="15"/>
                    <a:pt x="69" y="13"/>
                    <a:pt x="69" y="12"/>
                  </a:cubicBezTo>
                  <a:cubicBezTo>
                    <a:pt x="68" y="11"/>
                    <a:pt x="68" y="11"/>
                    <a:pt x="68" y="11"/>
                  </a:cubicBezTo>
                  <a:cubicBezTo>
                    <a:pt x="68" y="9"/>
                    <a:pt x="68" y="7"/>
                    <a:pt x="65" y="4"/>
                  </a:cubicBezTo>
                  <a:cubicBezTo>
                    <a:pt x="63" y="1"/>
                    <a:pt x="60" y="0"/>
                    <a:pt x="57" y="0"/>
                  </a:cubicBezTo>
                  <a:cubicBezTo>
                    <a:pt x="45" y="0"/>
                    <a:pt x="33" y="20"/>
                    <a:pt x="21" y="40"/>
                  </a:cubicBezTo>
                  <a:cubicBezTo>
                    <a:pt x="20" y="44"/>
                    <a:pt x="17" y="48"/>
                    <a:pt x="1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4" name="world map piece"/>
            <p:cNvSpPr>
              <a:spLocks/>
            </p:cNvSpPr>
            <p:nvPr/>
          </p:nvSpPr>
          <p:spPr bwMode="auto">
            <a:xfrm>
              <a:off x="3175" y="1095375"/>
              <a:ext cx="3267075" cy="5124450"/>
            </a:xfrm>
            <a:custGeom>
              <a:avLst/>
              <a:gdLst>
                <a:gd name="T0" fmla="*/ 1017 w 1175"/>
                <a:gd name="T1" fmla="*/ 1177 h 1842"/>
                <a:gd name="T2" fmla="*/ 932 w 1175"/>
                <a:gd name="T3" fmla="*/ 1091 h 1842"/>
                <a:gd name="T4" fmla="*/ 787 w 1175"/>
                <a:gd name="T5" fmla="*/ 1036 h 1842"/>
                <a:gd name="T6" fmla="*/ 683 w 1175"/>
                <a:gd name="T7" fmla="*/ 1053 h 1842"/>
                <a:gd name="T8" fmla="*/ 625 w 1175"/>
                <a:gd name="T9" fmla="*/ 990 h 1842"/>
                <a:gd name="T10" fmla="*/ 601 w 1175"/>
                <a:gd name="T11" fmla="*/ 950 h 1842"/>
                <a:gd name="T12" fmla="*/ 537 w 1175"/>
                <a:gd name="T13" fmla="*/ 873 h 1842"/>
                <a:gd name="T14" fmla="*/ 668 w 1175"/>
                <a:gd name="T15" fmla="*/ 825 h 1842"/>
                <a:gd name="T16" fmla="*/ 716 w 1175"/>
                <a:gd name="T17" fmla="*/ 853 h 1842"/>
                <a:gd name="T18" fmla="*/ 818 w 1175"/>
                <a:gd name="T19" fmla="*/ 699 h 1842"/>
                <a:gd name="T20" fmla="*/ 897 w 1175"/>
                <a:gd name="T21" fmla="*/ 656 h 1842"/>
                <a:gd name="T22" fmla="*/ 950 w 1175"/>
                <a:gd name="T23" fmla="*/ 625 h 1842"/>
                <a:gd name="T24" fmla="*/ 898 w 1175"/>
                <a:gd name="T25" fmla="*/ 602 h 1842"/>
                <a:gd name="T26" fmla="*/ 957 w 1175"/>
                <a:gd name="T27" fmla="*/ 573 h 1842"/>
                <a:gd name="T28" fmla="*/ 961 w 1175"/>
                <a:gd name="T29" fmla="*/ 469 h 1842"/>
                <a:gd name="T30" fmla="*/ 904 w 1175"/>
                <a:gd name="T31" fmla="*/ 419 h 1842"/>
                <a:gd name="T32" fmla="*/ 834 w 1175"/>
                <a:gd name="T33" fmla="*/ 355 h 1842"/>
                <a:gd name="T34" fmla="*/ 815 w 1175"/>
                <a:gd name="T35" fmla="*/ 475 h 1842"/>
                <a:gd name="T36" fmla="*/ 763 w 1175"/>
                <a:gd name="T37" fmla="*/ 509 h 1842"/>
                <a:gd name="T38" fmla="*/ 687 w 1175"/>
                <a:gd name="T39" fmla="*/ 442 h 1842"/>
                <a:gd name="T40" fmla="*/ 761 w 1175"/>
                <a:gd name="T41" fmla="*/ 313 h 1842"/>
                <a:gd name="T42" fmla="*/ 813 w 1175"/>
                <a:gd name="T43" fmla="*/ 295 h 1842"/>
                <a:gd name="T44" fmla="*/ 851 w 1175"/>
                <a:gd name="T45" fmla="*/ 205 h 1842"/>
                <a:gd name="T46" fmla="*/ 804 w 1175"/>
                <a:gd name="T47" fmla="*/ 241 h 1842"/>
                <a:gd name="T48" fmla="*/ 736 w 1175"/>
                <a:gd name="T49" fmla="*/ 162 h 1842"/>
                <a:gd name="T50" fmla="*/ 716 w 1175"/>
                <a:gd name="T51" fmla="*/ 173 h 1842"/>
                <a:gd name="T52" fmla="*/ 677 w 1175"/>
                <a:gd name="T53" fmla="*/ 220 h 1842"/>
                <a:gd name="T54" fmla="*/ 566 w 1175"/>
                <a:gd name="T55" fmla="*/ 209 h 1842"/>
                <a:gd name="T56" fmla="*/ 495 w 1175"/>
                <a:gd name="T57" fmla="*/ 128 h 1842"/>
                <a:gd name="T58" fmla="*/ 398 w 1175"/>
                <a:gd name="T59" fmla="*/ 116 h 1842"/>
                <a:gd name="T60" fmla="*/ 260 w 1175"/>
                <a:gd name="T61" fmla="*/ 0 h 1842"/>
                <a:gd name="T62" fmla="*/ 142 w 1175"/>
                <a:gd name="T63" fmla="*/ 83 h 1842"/>
                <a:gd name="T64" fmla="*/ 139 w 1175"/>
                <a:gd name="T65" fmla="*/ 107 h 1842"/>
                <a:gd name="T66" fmla="*/ 74 w 1175"/>
                <a:gd name="T67" fmla="*/ 150 h 1842"/>
                <a:gd name="T68" fmla="*/ 88 w 1175"/>
                <a:gd name="T69" fmla="*/ 192 h 1842"/>
                <a:gd name="T70" fmla="*/ 31 w 1175"/>
                <a:gd name="T71" fmla="*/ 260 h 1842"/>
                <a:gd name="T72" fmla="*/ 48 w 1175"/>
                <a:gd name="T73" fmla="*/ 290 h 1842"/>
                <a:gd name="T74" fmla="*/ 0 w 1175"/>
                <a:gd name="T75" fmla="*/ 370 h 1842"/>
                <a:gd name="T76" fmla="*/ 108 w 1175"/>
                <a:gd name="T77" fmla="*/ 326 h 1842"/>
                <a:gd name="T78" fmla="*/ 141 w 1175"/>
                <a:gd name="T79" fmla="*/ 287 h 1842"/>
                <a:gd name="T80" fmla="*/ 195 w 1175"/>
                <a:gd name="T81" fmla="*/ 284 h 1842"/>
                <a:gd name="T82" fmla="*/ 285 w 1175"/>
                <a:gd name="T83" fmla="*/ 355 h 1842"/>
                <a:gd name="T84" fmla="*/ 325 w 1175"/>
                <a:gd name="T85" fmla="*/ 525 h 1842"/>
                <a:gd name="T86" fmla="*/ 315 w 1175"/>
                <a:gd name="T87" fmla="*/ 564 h 1842"/>
                <a:gd name="T88" fmla="*/ 325 w 1175"/>
                <a:gd name="T89" fmla="*/ 774 h 1842"/>
                <a:gd name="T90" fmla="*/ 379 w 1175"/>
                <a:gd name="T91" fmla="*/ 901 h 1842"/>
                <a:gd name="T92" fmla="*/ 373 w 1175"/>
                <a:gd name="T93" fmla="*/ 827 h 1842"/>
                <a:gd name="T94" fmla="*/ 408 w 1175"/>
                <a:gd name="T95" fmla="*/ 876 h 1842"/>
                <a:gd name="T96" fmla="*/ 452 w 1175"/>
                <a:gd name="T97" fmla="*/ 958 h 1842"/>
                <a:gd name="T98" fmla="*/ 587 w 1175"/>
                <a:gd name="T99" fmla="*/ 1017 h 1842"/>
                <a:gd name="T100" fmla="*/ 681 w 1175"/>
                <a:gd name="T101" fmla="*/ 1081 h 1842"/>
                <a:gd name="T102" fmla="*/ 719 w 1175"/>
                <a:gd name="T103" fmla="*/ 1148 h 1842"/>
                <a:gd name="T104" fmla="*/ 690 w 1175"/>
                <a:gd name="T105" fmla="*/ 1234 h 1842"/>
                <a:gd name="T106" fmla="*/ 789 w 1175"/>
                <a:gd name="T107" fmla="*/ 1353 h 1842"/>
                <a:gd name="T108" fmla="*/ 808 w 1175"/>
                <a:gd name="T109" fmla="*/ 1628 h 1842"/>
                <a:gd name="T110" fmla="*/ 826 w 1175"/>
                <a:gd name="T111" fmla="*/ 1774 h 1842"/>
                <a:gd name="T112" fmla="*/ 917 w 1175"/>
                <a:gd name="T113" fmla="*/ 1838 h 1842"/>
                <a:gd name="T114" fmla="*/ 882 w 1175"/>
                <a:gd name="T115" fmla="*/ 1769 h 1842"/>
                <a:gd name="T116" fmla="*/ 898 w 1175"/>
                <a:gd name="T117" fmla="*/ 1645 h 1842"/>
                <a:gd name="T118" fmla="*/ 939 w 1175"/>
                <a:gd name="T119" fmla="*/ 1525 h 1842"/>
                <a:gd name="T120" fmla="*/ 998 w 1175"/>
                <a:gd name="T121" fmla="*/ 1525 h 1842"/>
                <a:gd name="T122" fmla="*/ 1129 w 1175"/>
                <a:gd name="T123" fmla="*/ 1354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5" h="1842">
                  <a:moveTo>
                    <a:pt x="1136" y="1199"/>
                  </a:moveTo>
                  <a:cubicBezTo>
                    <a:pt x="1128" y="1195"/>
                    <a:pt x="1109" y="1192"/>
                    <a:pt x="1081" y="1189"/>
                  </a:cubicBezTo>
                  <a:cubicBezTo>
                    <a:pt x="1073" y="1188"/>
                    <a:pt x="1070" y="1187"/>
                    <a:pt x="1066" y="1185"/>
                  </a:cubicBezTo>
                  <a:cubicBezTo>
                    <a:pt x="1063" y="1182"/>
                    <a:pt x="1058" y="1180"/>
                    <a:pt x="1046" y="1178"/>
                  </a:cubicBezTo>
                  <a:cubicBezTo>
                    <a:pt x="1042" y="1177"/>
                    <a:pt x="1038" y="1177"/>
                    <a:pt x="1033" y="1177"/>
                  </a:cubicBezTo>
                  <a:cubicBezTo>
                    <a:pt x="1030" y="1177"/>
                    <a:pt x="1026" y="1177"/>
                    <a:pt x="1023" y="1177"/>
                  </a:cubicBezTo>
                  <a:cubicBezTo>
                    <a:pt x="1021" y="1177"/>
                    <a:pt x="1019" y="1177"/>
                    <a:pt x="1017" y="1177"/>
                  </a:cubicBezTo>
                  <a:cubicBezTo>
                    <a:pt x="1012" y="1177"/>
                    <a:pt x="1012" y="1177"/>
                    <a:pt x="1011" y="1174"/>
                  </a:cubicBezTo>
                  <a:cubicBezTo>
                    <a:pt x="1011" y="1172"/>
                    <a:pt x="1011" y="1168"/>
                    <a:pt x="1011" y="1164"/>
                  </a:cubicBezTo>
                  <a:cubicBezTo>
                    <a:pt x="1011" y="1150"/>
                    <a:pt x="1011" y="1128"/>
                    <a:pt x="998" y="1116"/>
                  </a:cubicBezTo>
                  <a:cubicBezTo>
                    <a:pt x="982" y="1101"/>
                    <a:pt x="971" y="1097"/>
                    <a:pt x="951" y="1097"/>
                  </a:cubicBezTo>
                  <a:cubicBezTo>
                    <a:pt x="949" y="1097"/>
                    <a:pt x="949" y="1097"/>
                    <a:pt x="947" y="1097"/>
                  </a:cubicBezTo>
                  <a:cubicBezTo>
                    <a:pt x="944" y="1097"/>
                    <a:pt x="944" y="1097"/>
                    <a:pt x="944" y="1097"/>
                  </a:cubicBezTo>
                  <a:cubicBezTo>
                    <a:pt x="939" y="1097"/>
                    <a:pt x="939" y="1097"/>
                    <a:pt x="932" y="1091"/>
                  </a:cubicBezTo>
                  <a:cubicBezTo>
                    <a:pt x="930" y="1089"/>
                    <a:pt x="927" y="1086"/>
                    <a:pt x="922" y="1083"/>
                  </a:cubicBezTo>
                  <a:cubicBezTo>
                    <a:pt x="905" y="1068"/>
                    <a:pt x="888" y="1058"/>
                    <a:pt x="873" y="1055"/>
                  </a:cubicBezTo>
                  <a:cubicBezTo>
                    <a:pt x="867" y="1053"/>
                    <a:pt x="862" y="1052"/>
                    <a:pt x="856" y="1049"/>
                  </a:cubicBezTo>
                  <a:cubicBezTo>
                    <a:pt x="848" y="1045"/>
                    <a:pt x="839" y="1041"/>
                    <a:pt x="824" y="1039"/>
                  </a:cubicBezTo>
                  <a:cubicBezTo>
                    <a:pt x="817" y="1038"/>
                    <a:pt x="812" y="1037"/>
                    <a:pt x="807" y="1037"/>
                  </a:cubicBezTo>
                  <a:cubicBezTo>
                    <a:pt x="802" y="1037"/>
                    <a:pt x="797" y="1037"/>
                    <a:pt x="792" y="1036"/>
                  </a:cubicBezTo>
                  <a:cubicBezTo>
                    <a:pt x="791" y="1036"/>
                    <a:pt x="789" y="1036"/>
                    <a:pt x="787" y="1036"/>
                  </a:cubicBezTo>
                  <a:cubicBezTo>
                    <a:pt x="780" y="1036"/>
                    <a:pt x="773" y="1037"/>
                    <a:pt x="765" y="1040"/>
                  </a:cubicBezTo>
                  <a:cubicBezTo>
                    <a:pt x="764" y="1041"/>
                    <a:pt x="761" y="1041"/>
                    <a:pt x="759" y="1041"/>
                  </a:cubicBezTo>
                  <a:cubicBezTo>
                    <a:pt x="750" y="1044"/>
                    <a:pt x="749" y="1046"/>
                    <a:pt x="746" y="1050"/>
                  </a:cubicBezTo>
                  <a:cubicBezTo>
                    <a:pt x="745" y="1052"/>
                    <a:pt x="743" y="1053"/>
                    <a:pt x="741" y="1056"/>
                  </a:cubicBezTo>
                  <a:cubicBezTo>
                    <a:pt x="733" y="1065"/>
                    <a:pt x="730" y="1067"/>
                    <a:pt x="712" y="1063"/>
                  </a:cubicBezTo>
                  <a:cubicBezTo>
                    <a:pt x="707" y="1062"/>
                    <a:pt x="705" y="1061"/>
                    <a:pt x="703" y="1059"/>
                  </a:cubicBezTo>
                  <a:cubicBezTo>
                    <a:pt x="700" y="1057"/>
                    <a:pt x="696" y="1054"/>
                    <a:pt x="683" y="1053"/>
                  </a:cubicBezTo>
                  <a:cubicBezTo>
                    <a:pt x="667" y="1052"/>
                    <a:pt x="664" y="1044"/>
                    <a:pt x="664" y="1032"/>
                  </a:cubicBezTo>
                  <a:cubicBezTo>
                    <a:pt x="664" y="1029"/>
                    <a:pt x="665" y="1025"/>
                    <a:pt x="666" y="1022"/>
                  </a:cubicBezTo>
                  <a:cubicBezTo>
                    <a:pt x="667" y="1012"/>
                    <a:pt x="670" y="999"/>
                    <a:pt x="659" y="995"/>
                  </a:cubicBezTo>
                  <a:cubicBezTo>
                    <a:pt x="656" y="993"/>
                    <a:pt x="652" y="993"/>
                    <a:pt x="647" y="993"/>
                  </a:cubicBezTo>
                  <a:cubicBezTo>
                    <a:pt x="645" y="993"/>
                    <a:pt x="643" y="993"/>
                    <a:pt x="641" y="993"/>
                  </a:cubicBezTo>
                  <a:cubicBezTo>
                    <a:pt x="640" y="993"/>
                    <a:pt x="637" y="993"/>
                    <a:pt x="635" y="993"/>
                  </a:cubicBezTo>
                  <a:cubicBezTo>
                    <a:pt x="629" y="993"/>
                    <a:pt x="627" y="992"/>
                    <a:pt x="625" y="990"/>
                  </a:cubicBezTo>
                  <a:cubicBezTo>
                    <a:pt x="618" y="981"/>
                    <a:pt x="618" y="979"/>
                    <a:pt x="624" y="971"/>
                  </a:cubicBezTo>
                  <a:cubicBezTo>
                    <a:pt x="634" y="960"/>
                    <a:pt x="639" y="954"/>
                    <a:pt x="637" y="941"/>
                  </a:cubicBezTo>
                  <a:cubicBezTo>
                    <a:pt x="635" y="933"/>
                    <a:pt x="635" y="931"/>
                    <a:pt x="629" y="930"/>
                  </a:cubicBezTo>
                  <a:cubicBezTo>
                    <a:pt x="627" y="930"/>
                    <a:pt x="625" y="929"/>
                    <a:pt x="622" y="928"/>
                  </a:cubicBezTo>
                  <a:cubicBezTo>
                    <a:pt x="621" y="928"/>
                    <a:pt x="620" y="928"/>
                    <a:pt x="619" y="928"/>
                  </a:cubicBezTo>
                  <a:cubicBezTo>
                    <a:pt x="614" y="928"/>
                    <a:pt x="613" y="933"/>
                    <a:pt x="610" y="937"/>
                  </a:cubicBezTo>
                  <a:cubicBezTo>
                    <a:pt x="608" y="941"/>
                    <a:pt x="606" y="946"/>
                    <a:pt x="601" y="950"/>
                  </a:cubicBezTo>
                  <a:cubicBezTo>
                    <a:pt x="597" y="953"/>
                    <a:pt x="594" y="954"/>
                    <a:pt x="592" y="956"/>
                  </a:cubicBezTo>
                  <a:cubicBezTo>
                    <a:pt x="589" y="960"/>
                    <a:pt x="588" y="961"/>
                    <a:pt x="579" y="961"/>
                  </a:cubicBezTo>
                  <a:cubicBezTo>
                    <a:pt x="576" y="961"/>
                    <a:pt x="574" y="960"/>
                    <a:pt x="570" y="960"/>
                  </a:cubicBezTo>
                  <a:cubicBezTo>
                    <a:pt x="542" y="959"/>
                    <a:pt x="537" y="949"/>
                    <a:pt x="537" y="939"/>
                  </a:cubicBezTo>
                  <a:cubicBezTo>
                    <a:pt x="536" y="935"/>
                    <a:pt x="535" y="931"/>
                    <a:pt x="533" y="926"/>
                  </a:cubicBezTo>
                  <a:cubicBezTo>
                    <a:pt x="531" y="915"/>
                    <a:pt x="527" y="903"/>
                    <a:pt x="533" y="887"/>
                  </a:cubicBezTo>
                  <a:cubicBezTo>
                    <a:pt x="535" y="882"/>
                    <a:pt x="536" y="877"/>
                    <a:pt x="537" y="873"/>
                  </a:cubicBezTo>
                  <a:cubicBezTo>
                    <a:pt x="542" y="857"/>
                    <a:pt x="545" y="846"/>
                    <a:pt x="559" y="842"/>
                  </a:cubicBezTo>
                  <a:cubicBezTo>
                    <a:pt x="577" y="836"/>
                    <a:pt x="585" y="836"/>
                    <a:pt x="601" y="836"/>
                  </a:cubicBezTo>
                  <a:cubicBezTo>
                    <a:pt x="607" y="836"/>
                    <a:pt x="611" y="836"/>
                    <a:pt x="615" y="837"/>
                  </a:cubicBezTo>
                  <a:cubicBezTo>
                    <a:pt x="619" y="838"/>
                    <a:pt x="623" y="838"/>
                    <a:pt x="627" y="838"/>
                  </a:cubicBezTo>
                  <a:cubicBezTo>
                    <a:pt x="632" y="838"/>
                    <a:pt x="637" y="837"/>
                    <a:pt x="643" y="835"/>
                  </a:cubicBezTo>
                  <a:cubicBezTo>
                    <a:pt x="651" y="834"/>
                    <a:pt x="656" y="830"/>
                    <a:pt x="661" y="828"/>
                  </a:cubicBezTo>
                  <a:cubicBezTo>
                    <a:pt x="664" y="826"/>
                    <a:pt x="666" y="825"/>
                    <a:pt x="668" y="825"/>
                  </a:cubicBezTo>
                  <a:cubicBezTo>
                    <a:pt x="668" y="825"/>
                    <a:pt x="669" y="825"/>
                    <a:pt x="671" y="826"/>
                  </a:cubicBezTo>
                  <a:cubicBezTo>
                    <a:pt x="672" y="826"/>
                    <a:pt x="673" y="827"/>
                    <a:pt x="673" y="828"/>
                  </a:cubicBezTo>
                  <a:cubicBezTo>
                    <a:pt x="680" y="831"/>
                    <a:pt x="684" y="834"/>
                    <a:pt x="685" y="846"/>
                  </a:cubicBezTo>
                  <a:cubicBezTo>
                    <a:pt x="687" y="862"/>
                    <a:pt x="689" y="876"/>
                    <a:pt x="696" y="883"/>
                  </a:cubicBezTo>
                  <a:cubicBezTo>
                    <a:pt x="705" y="889"/>
                    <a:pt x="712" y="889"/>
                    <a:pt x="716" y="885"/>
                  </a:cubicBezTo>
                  <a:cubicBezTo>
                    <a:pt x="719" y="882"/>
                    <a:pt x="720" y="878"/>
                    <a:pt x="720" y="871"/>
                  </a:cubicBezTo>
                  <a:cubicBezTo>
                    <a:pt x="719" y="864"/>
                    <a:pt x="717" y="858"/>
                    <a:pt x="716" y="853"/>
                  </a:cubicBezTo>
                  <a:cubicBezTo>
                    <a:pt x="713" y="846"/>
                    <a:pt x="711" y="840"/>
                    <a:pt x="711" y="830"/>
                  </a:cubicBezTo>
                  <a:cubicBezTo>
                    <a:pt x="712" y="825"/>
                    <a:pt x="711" y="821"/>
                    <a:pt x="711" y="818"/>
                  </a:cubicBezTo>
                  <a:cubicBezTo>
                    <a:pt x="711" y="805"/>
                    <a:pt x="711" y="798"/>
                    <a:pt x="725" y="795"/>
                  </a:cubicBezTo>
                  <a:cubicBezTo>
                    <a:pt x="747" y="791"/>
                    <a:pt x="759" y="785"/>
                    <a:pt x="766" y="769"/>
                  </a:cubicBezTo>
                  <a:cubicBezTo>
                    <a:pt x="769" y="764"/>
                    <a:pt x="770" y="759"/>
                    <a:pt x="773" y="754"/>
                  </a:cubicBezTo>
                  <a:cubicBezTo>
                    <a:pt x="776" y="745"/>
                    <a:pt x="779" y="737"/>
                    <a:pt x="784" y="728"/>
                  </a:cubicBezTo>
                  <a:cubicBezTo>
                    <a:pt x="792" y="714"/>
                    <a:pt x="797" y="707"/>
                    <a:pt x="818" y="699"/>
                  </a:cubicBezTo>
                  <a:cubicBezTo>
                    <a:pt x="833" y="694"/>
                    <a:pt x="835" y="683"/>
                    <a:pt x="839" y="673"/>
                  </a:cubicBezTo>
                  <a:cubicBezTo>
                    <a:pt x="841" y="667"/>
                    <a:pt x="843" y="661"/>
                    <a:pt x="848" y="655"/>
                  </a:cubicBezTo>
                  <a:cubicBezTo>
                    <a:pt x="859" y="644"/>
                    <a:pt x="871" y="636"/>
                    <a:pt x="877" y="636"/>
                  </a:cubicBezTo>
                  <a:cubicBezTo>
                    <a:pt x="879" y="636"/>
                    <a:pt x="879" y="636"/>
                    <a:pt x="879" y="637"/>
                  </a:cubicBezTo>
                  <a:cubicBezTo>
                    <a:pt x="880" y="638"/>
                    <a:pt x="879" y="640"/>
                    <a:pt x="879" y="643"/>
                  </a:cubicBezTo>
                  <a:cubicBezTo>
                    <a:pt x="879" y="647"/>
                    <a:pt x="879" y="651"/>
                    <a:pt x="882" y="654"/>
                  </a:cubicBezTo>
                  <a:cubicBezTo>
                    <a:pt x="884" y="657"/>
                    <a:pt x="890" y="657"/>
                    <a:pt x="897" y="656"/>
                  </a:cubicBezTo>
                  <a:cubicBezTo>
                    <a:pt x="902" y="655"/>
                    <a:pt x="905" y="654"/>
                    <a:pt x="906" y="654"/>
                  </a:cubicBezTo>
                  <a:cubicBezTo>
                    <a:pt x="907" y="655"/>
                    <a:pt x="907" y="655"/>
                    <a:pt x="908" y="655"/>
                  </a:cubicBezTo>
                  <a:cubicBezTo>
                    <a:pt x="910" y="655"/>
                    <a:pt x="910" y="655"/>
                    <a:pt x="919" y="650"/>
                  </a:cubicBezTo>
                  <a:cubicBezTo>
                    <a:pt x="925" y="648"/>
                    <a:pt x="932" y="646"/>
                    <a:pt x="938" y="645"/>
                  </a:cubicBezTo>
                  <a:cubicBezTo>
                    <a:pt x="946" y="644"/>
                    <a:pt x="952" y="642"/>
                    <a:pt x="954" y="638"/>
                  </a:cubicBezTo>
                  <a:cubicBezTo>
                    <a:pt x="955" y="635"/>
                    <a:pt x="955" y="633"/>
                    <a:pt x="953" y="629"/>
                  </a:cubicBezTo>
                  <a:cubicBezTo>
                    <a:pt x="952" y="628"/>
                    <a:pt x="951" y="627"/>
                    <a:pt x="950" y="625"/>
                  </a:cubicBezTo>
                  <a:cubicBezTo>
                    <a:pt x="948" y="621"/>
                    <a:pt x="946" y="618"/>
                    <a:pt x="939" y="618"/>
                  </a:cubicBezTo>
                  <a:cubicBezTo>
                    <a:pt x="937" y="618"/>
                    <a:pt x="934" y="618"/>
                    <a:pt x="930" y="618"/>
                  </a:cubicBezTo>
                  <a:cubicBezTo>
                    <a:pt x="928" y="618"/>
                    <a:pt x="928" y="618"/>
                    <a:pt x="928" y="618"/>
                  </a:cubicBezTo>
                  <a:cubicBezTo>
                    <a:pt x="924" y="618"/>
                    <a:pt x="920" y="619"/>
                    <a:pt x="917" y="619"/>
                  </a:cubicBezTo>
                  <a:cubicBezTo>
                    <a:pt x="911" y="619"/>
                    <a:pt x="908" y="618"/>
                    <a:pt x="906" y="617"/>
                  </a:cubicBezTo>
                  <a:cubicBezTo>
                    <a:pt x="905" y="616"/>
                    <a:pt x="903" y="615"/>
                    <a:pt x="903" y="610"/>
                  </a:cubicBezTo>
                  <a:cubicBezTo>
                    <a:pt x="903" y="607"/>
                    <a:pt x="903" y="602"/>
                    <a:pt x="898" y="602"/>
                  </a:cubicBezTo>
                  <a:cubicBezTo>
                    <a:pt x="897" y="602"/>
                    <a:pt x="897" y="602"/>
                    <a:pt x="896" y="602"/>
                  </a:cubicBezTo>
                  <a:cubicBezTo>
                    <a:pt x="896" y="602"/>
                    <a:pt x="896" y="602"/>
                    <a:pt x="895" y="602"/>
                  </a:cubicBezTo>
                  <a:cubicBezTo>
                    <a:pt x="895" y="602"/>
                    <a:pt x="893" y="600"/>
                    <a:pt x="891" y="595"/>
                  </a:cubicBezTo>
                  <a:cubicBezTo>
                    <a:pt x="888" y="585"/>
                    <a:pt x="887" y="579"/>
                    <a:pt x="890" y="575"/>
                  </a:cubicBezTo>
                  <a:cubicBezTo>
                    <a:pt x="892" y="572"/>
                    <a:pt x="898" y="570"/>
                    <a:pt x="907" y="570"/>
                  </a:cubicBezTo>
                  <a:cubicBezTo>
                    <a:pt x="915" y="570"/>
                    <a:pt x="924" y="571"/>
                    <a:pt x="933" y="571"/>
                  </a:cubicBezTo>
                  <a:cubicBezTo>
                    <a:pt x="942" y="572"/>
                    <a:pt x="950" y="573"/>
                    <a:pt x="957" y="573"/>
                  </a:cubicBezTo>
                  <a:cubicBezTo>
                    <a:pt x="965" y="573"/>
                    <a:pt x="974" y="572"/>
                    <a:pt x="977" y="566"/>
                  </a:cubicBezTo>
                  <a:cubicBezTo>
                    <a:pt x="979" y="563"/>
                    <a:pt x="981" y="563"/>
                    <a:pt x="983" y="562"/>
                  </a:cubicBezTo>
                  <a:cubicBezTo>
                    <a:pt x="986" y="560"/>
                    <a:pt x="990" y="559"/>
                    <a:pt x="995" y="553"/>
                  </a:cubicBezTo>
                  <a:cubicBezTo>
                    <a:pt x="996" y="551"/>
                    <a:pt x="997" y="549"/>
                    <a:pt x="998" y="548"/>
                  </a:cubicBezTo>
                  <a:cubicBezTo>
                    <a:pt x="1005" y="538"/>
                    <a:pt x="1009" y="532"/>
                    <a:pt x="991" y="514"/>
                  </a:cubicBezTo>
                  <a:cubicBezTo>
                    <a:pt x="987" y="509"/>
                    <a:pt x="983" y="507"/>
                    <a:pt x="981" y="504"/>
                  </a:cubicBezTo>
                  <a:cubicBezTo>
                    <a:pt x="969" y="493"/>
                    <a:pt x="964" y="488"/>
                    <a:pt x="961" y="469"/>
                  </a:cubicBezTo>
                  <a:cubicBezTo>
                    <a:pt x="960" y="454"/>
                    <a:pt x="960" y="443"/>
                    <a:pt x="960" y="433"/>
                  </a:cubicBezTo>
                  <a:cubicBezTo>
                    <a:pt x="960" y="428"/>
                    <a:pt x="960" y="422"/>
                    <a:pt x="960" y="417"/>
                  </a:cubicBezTo>
                  <a:cubicBezTo>
                    <a:pt x="958" y="408"/>
                    <a:pt x="954" y="398"/>
                    <a:pt x="946" y="398"/>
                  </a:cubicBezTo>
                  <a:cubicBezTo>
                    <a:pt x="942" y="398"/>
                    <a:pt x="939" y="401"/>
                    <a:pt x="935" y="407"/>
                  </a:cubicBezTo>
                  <a:cubicBezTo>
                    <a:pt x="934" y="410"/>
                    <a:pt x="934" y="410"/>
                    <a:pt x="934" y="410"/>
                  </a:cubicBezTo>
                  <a:cubicBezTo>
                    <a:pt x="927" y="426"/>
                    <a:pt x="922" y="433"/>
                    <a:pt x="913" y="430"/>
                  </a:cubicBezTo>
                  <a:cubicBezTo>
                    <a:pt x="906" y="428"/>
                    <a:pt x="906" y="427"/>
                    <a:pt x="904" y="419"/>
                  </a:cubicBezTo>
                  <a:cubicBezTo>
                    <a:pt x="903" y="416"/>
                    <a:pt x="902" y="412"/>
                    <a:pt x="901" y="408"/>
                  </a:cubicBezTo>
                  <a:cubicBezTo>
                    <a:pt x="900" y="402"/>
                    <a:pt x="900" y="398"/>
                    <a:pt x="900" y="395"/>
                  </a:cubicBezTo>
                  <a:cubicBezTo>
                    <a:pt x="900" y="389"/>
                    <a:pt x="900" y="384"/>
                    <a:pt x="892" y="378"/>
                  </a:cubicBezTo>
                  <a:cubicBezTo>
                    <a:pt x="884" y="371"/>
                    <a:pt x="879" y="370"/>
                    <a:pt x="873" y="369"/>
                  </a:cubicBezTo>
                  <a:cubicBezTo>
                    <a:pt x="869" y="369"/>
                    <a:pt x="865" y="368"/>
                    <a:pt x="860" y="367"/>
                  </a:cubicBezTo>
                  <a:cubicBezTo>
                    <a:pt x="855" y="365"/>
                    <a:pt x="851" y="363"/>
                    <a:pt x="846" y="360"/>
                  </a:cubicBezTo>
                  <a:cubicBezTo>
                    <a:pt x="841" y="357"/>
                    <a:pt x="837" y="355"/>
                    <a:pt x="834" y="355"/>
                  </a:cubicBezTo>
                  <a:cubicBezTo>
                    <a:pt x="832" y="355"/>
                    <a:pt x="828" y="356"/>
                    <a:pt x="826" y="361"/>
                  </a:cubicBezTo>
                  <a:cubicBezTo>
                    <a:pt x="825" y="367"/>
                    <a:pt x="826" y="370"/>
                    <a:pt x="827" y="374"/>
                  </a:cubicBezTo>
                  <a:cubicBezTo>
                    <a:pt x="829" y="379"/>
                    <a:pt x="831" y="384"/>
                    <a:pt x="830" y="396"/>
                  </a:cubicBezTo>
                  <a:cubicBezTo>
                    <a:pt x="830" y="406"/>
                    <a:pt x="827" y="409"/>
                    <a:pt x="825" y="412"/>
                  </a:cubicBezTo>
                  <a:cubicBezTo>
                    <a:pt x="820" y="416"/>
                    <a:pt x="817" y="420"/>
                    <a:pt x="817" y="435"/>
                  </a:cubicBezTo>
                  <a:cubicBezTo>
                    <a:pt x="817" y="445"/>
                    <a:pt x="819" y="453"/>
                    <a:pt x="819" y="458"/>
                  </a:cubicBezTo>
                  <a:cubicBezTo>
                    <a:pt x="821" y="467"/>
                    <a:pt x="822" y="470"/>
                    <a:pt x="815" y="475"/>
                  </a:cubicBezTo>
                  <a:cubicBezTo>
                    <a:pt x="799" y="485"/>
                    <a:pt x="787" y="512"/>
                    <a:pt x="785" y="520"/>
                  </a:cubicBezTo>
                  <a:cubicBezTo>
                    <a:pt x="783" y="522"/>
                    <a:pt x="783" y="526"/>
                    <a:pt x="782" y="529"/>
                  </a:cubicBezTo>
                  <a:cubicBezTo>
                    <a:pt x="781" y="534"/>
                    <a:pt x="779" y="542"/>
                    <a:pt x="776" y="542"/>
                  </a:cubicBezTo>
                  <a:cubicBezTo>
                    <a:pt x="776" y="542"/>
                    <a:pt x="775" y="542"/>
                    <a:pt x="775" y="542"/>
                  </a:cubicBezTo>
                  <a:cubicBezTo>
                    <a:pt x="765" y="539"/>
                    <a:pt x="756" y="532"/>
                    <a:pt x="754" y="526"/>
                  </a:cubicBezTo>
                  <a:cubicBezTo>
                    <a:pt x="754" y="523"/>
                    <a:pt x="754" y="520"/>
                    <a:pt x="756" y="518"/>
                  </a:cubicBezTo>
                  <a:cubicBezTo>
                    <a:pt x="759" y="515"/>
                    <a:pt x="761" y="513"/>
                    <a:pt x="763" y="509"/>
                  </a:cubicBezTo>
                  <a:cubicBezTo>
                    <a:pt x="770" y="502"/>
                    <a:pt x="776" y="495"/>
                    <a:pt x="775" y="488"/>
                  </a:cubicBezTo>
                  <a:cubicBezTo>
                    <a:pt x="774" y="486"/>
                    <a:pt x="771" y="483"/>
                    <a:pt x="768" y="482"/>
                  </a:cubicBezTo>
                  <a:cubicBezTo>
                    <a:pt x="760" y="480"/>
                    <a:pt x="755" y="477"/>
                    <a:pt x="748" y="471"/>
                  </a:cubicBezTo>
                  <a:cubicBezTo>
                    <a:pt x="742" y="468"/>
                    <a:pt x="735" y="464"/>
                    <a:pt x="726" y="460"/>
                  </a:cubicBezTo>
                  <a:cubicBezTo>
                    <a:pt x="716" y="455"/>
                    <a:pt x="711" y="455"/>
                    <a:pt x="708" y="455"/>
                  </a:cubicBezTo>
                  <a:cubicBezTo>
                    <a:pt x="705" y="454"/>
                    <a:pt x="703" y="454"/>
                    <a:pt x="697" y="449"/>
                  </a:cubicBezTo>
                  <a:cubicBezTo>
                    <a:pt x="693" y="445"/>
                    <a:pt x="689" y="444"/>
                    <a:pt x="687" y="442"/>
                  </a:cubicBezTo>
                  <a:cubicBezTo>
                    <a:pt x="681" y="439"/>
                    <a:pt x="679" y="438"/>
                    <a:pt x="679" y="421"/>
                  </a:cubicBezTo>
                  <a:cubicBezTo>
                    <a:pt x="679" y="414"/>
                    <a:pt x="678" y="409"/>
                    <a:pt x="678" y="405"/>
                  </a:cubicBezTo>
                  <a:cubicBezTo>
                    <a:pt x="678" y="390"/>
                    <a:pt x="677" y="385"/>
                    <a:pt x="691" y="371"/>
                  </a:cubicBezTo>
                  <a:cubicBezTo>
                    <a:pt x="698" y="364"/>
                    <a:pt x="705" y="357"/>
                    <a:pt x="711" y="349"/>
                  </a:cubicBezTo>
                  <a:cubicBezTo>
                    <a:pt x="721" y="336"/>
                    <a:pt x="732" y="324"/>
                    <a:pt x="739" y="322"/>
                  </a:cubicBezTo>
                  <a:cubicBezTo>
                    <a:pt x="745" y="320"/>
                    <a:pt x="749" y="318"/>
                    <a:pt x="754" y="316"/>
                  </a:cubicBezTo>
                  <a:cubicBezTo>
                    <a:pt x="756" y="314"/>
                    <a:pt x="759" y="313"/>
                    <a:pt x="761" y="313"/>
                  </a:cubicBezTo>
                  <a:cubicBezTo>
                    <a:pt x="762" y="313"/>
                    <a:pt x="763" y="313"/>
                    <a:pt x="765" y="317"/>
                  </a:cubicBezTo>
                  <a:cubicBezTo>
                    <a:pt x="774" y="335"/>
                    <a:pt x="785" y="336"/>
                    <a:pt x="789" y="336"/>
                  </a:cubicBezTo>
                  <a:cubicBezTo>
                    <a:pt x="791" y="336"/>
                    <a:pt x="792" y="337"/>
                    <a:pt x="795" y="337"/>
                  </a:cubicBezTo>
                  <a:cubicBezTo>
                    <a:pt x="797" y="338"/>
                    <a:pt x="802" y="339"/>
                    <a:pt x="804" y="339"/>
                  </a:cubicBezTo>
                  <a:cubicBezTo>
                    <a:pt x="811" y="339"/>
                    <a:pt x="815" y="335"/>
                    <a:pt x="815" y="328"/>
                  </a:cubicBezTo>
                  <a:cubicBezTo>
                    <a:pt x="815" y="324"/>
                    <a:pt x="816" y="320"/>
                    <a:pt x="817" y="317"/>
                  </a:cubicBezTo>
                  <a:cubicBezTo>
                    <a:pt x="819" y="309"/>
                    <a:pt x="820" y="302"/>
                    <a:pt x="813" y="295"/>
                  </a:cubicBezTo>
                  <a:cubicBezTo>
                    <a:pt x="809" y="292"/>
                    <a:pt x="806" y="290"/>
                    <a:pt x="803" y="288"/>
                  </a:cubicBezTo>
                  <a:cubicBezTo>
                    <a:pt x="801" y="287"/>
                    <a:pt x="797" y="286"/>
                    <a:pt x="797" y="284"/>
                  </a:cubicBezTo>
                  <a:cubicBezTo>
                    <a:pt x="797" y="284"/>
                    <a:pt x="797" y="283"/>
                    <a:pt x="800" y="281"/>
                  </a:cubicBezTo>
                  <a:cubicBezTo>
                    <a:pt x="805" y="276"/>
                    <a:pt x="811" y="274"/>
                    <a:pt x="818" y="273"/>
                  </a:cubicBezTo>
                  <a:cubicBezTo>
                    <a:pt x="822" y="272"/>
                    <a:pt x="826" y="271"/>
                    <a:pt x="830" y="270"/>
                  </a:cubicBezTo>
                  <a:cubicBezTo>
                    <a:pt x="839" y="264"/>
                    <a:pt x="842" y="257"/>
                    <a:pt x="849" y="240"/>
                  </a:cubicBezTo>
                  <a:cubicBezTo>
                    <a:pt x="854" y="227"/>
                    <a:pt x="855" y="214"/>
                    <a:pt x="851" y="205"/>
                  </a:cubicBezTo>
                  <a:cubicBezTo>
                    <a:pt x="849" y="200"/>
                    <a:pt x="846" y="198"/>
                    <a:pt x="842" y="197"/>
                  </a:cubicBezTo>
                  <a:cubicBezTo>
                    <a:pt x="841" y="196"/>
                    <a:pt x="840" y="196"/>
                    <a:pt x="838" y="196"/>
                  </a:cubicBezTo>
                  <a:cubicBezTo>
                    <a:pt x="832" y="196"/>
                    <a:pt x="831" y="201"/>
                    <a:pt x="830" y="205"/>
                  </a:cubicBezTo>
                  <a:cubicBezTo>
                    <a:pt x="830" y="209"/>
                    <a:pt x="829" y="213"/>
                    <a:pt x="825" y="217"/>
                  </a:cubicBezTo>
                  <a:cubicBezTo>
                    <a:pt x="824" y="221"/>
                    <a:pt x="821" y="223"/>
                    <a:pt x="819" y="227"/>
                  </a:cubicBezTo>
                  <a:cubicBezTo>
                    <a:pt x="815" y="233"/>
                    <a:pt x="811" y="242"/>
                    <a:pt x="807" y="242"/>
                  </a:cubicBezTo>
                  <a:cubicBezTo>
                    <a:pt x="806" y="242"/>
                    <a:pt x="805" y="241"/>
                    <a:pt x="804" y="241"/>
                  </a:cubicBezTo>
                  <a:cubicBezTo>
                    <a:pt x="798" y="238"/>
                    <a:pt x="796" y="233"/>
                    <a:pt x="794" y="229"/>
                  </a:cubicBezTo>
                  <a:cubicBezTo>
                    <a:pt x="792" y="224"/>
                    <a:pt x="789" y="220"/>
                    <a:pt x="784" y="218"/>
                  </a:cubicBezTo>
                  <a:cubicBezTo>
                    <a:pt x="778" y="216"/>
                    <a:pt x="776" y="206"/>
                    <a:pt x="778" y="187"/>
                  </a:cubicBezTo>
                  <a:cubicBezTo>
                    <a:pt x="778" y="184"/>
                    <a:pt x="779" y="181"/>
                    <a:pt x="779" y="178"/>
                  </a:cubicBezTo>
                  <a:cubicBezTo>
                    <a:pt x="781" y="166"/>
                    <a:pt x="781" y="155"/>
                    <a:pt x="776" y="149"/>
                  </a:cubicBezTo>
                  <a:cubicBezTo>
                    <a:pt x="774" y="146"/>
                    <a:pt x="770" y="145"/>
                    <a:pt x="766" y="145"/>
                  </a:cubicBezTo>
                  <a:cubicBezTo>
                    <a:pt x="751" y="145"/>
                    <a:pt x="738" y="151"/>
                    <a:pt x="736" y="162"/>
                  </a:cubicBezTo>
                  <a:cubicBezTo>
                    <a:pt x="732" y="172"/>
                    <a:pt x="738" y="180"/>
                    <a:pt x="742" y="187"/>
                  </a:cubicBezTo>
                  <a:cubicBezTo>
                    <a:pt x="746" y="193"/>
                    <a:pt x="749" y="198"/>
                    <a:pt x="747" y="204"/>
                  </a:cubicBezTo>
                  <a:cubicBezTo>
                    <a:pt x="744" y="212"/>
                    <a:pt x="740" y="225"/>
                    <a:pt x="736" y="225"/>
                  </a:cubicBezTo>
                  <a:cubicBezTo>
                    <a:pt x="735" y="225"/>
                    <a:pt x="734" y="224"/>
                    <a:pt x="733" y="223"/>
                  </a:cubicBezTo>
                  <a:cubicBezTo>
                    <a:pt x="724" y="216"/>
                    <a:pt x="723" y="197"/>
                    <a:pt x="726" y="192"/>
                  </a:cubicBezTo>
                  <a:cubicBezTo>
                    <a:pt x="727" y="188"/>
                    <a:pt x="727" y="182"/>
                    <a:pt x="724" y="178"/>
                  </a:cubicBezTo>
                  <a:cubicBezTo>
                    <a:pt x="721" y="175"/>
                    <a:pt x="719" y="173"/>
                    <a:pt x="716" y="173"/>
                  </a:cubicBezTo>
                  <a:cubicBezTo>
                    <a:pt x="715" y="173"/>
                    <a:pt x="711" y="173"/>
                    <a:pt x="710" y="179"/>
                  </a:cubicBezTo>
                  <a:cubicBezTo>
                    <a:pt x="709" y="184"/>
                    <a:pt x="708" y="187"/>
                    <a:pt x="707" y="190"/>
                  </a:cubicBezTo>
                  <a:cubicBezTo>
                    <a:pt x="706" y="195"/>
                    <a:pt x="706" y="200"/>
                    <a:pt x="701" y="212"/>
                  </a:cubicBezTo>
                  <a:cubicBezTo>
                    <a:pt x="700" y="216"/>
                    <a:pt x="699" y="221"/>
                    <a:pt x="699" y="223"/>
                  </a:cubicBezTo>
                  <a:cubicBezTo>
                    <a:pt x="699" y="225"/>
                    <a:pt x="698" y="226"/>
                    <a:pt x="698" y="227"/>
                  </a:cubicBezTo>
                  <a:cubicBezTo>
                    <a:pt x="698" y="227"/>
                    <a:pt x="698" y="227"/>
                    <a:pt x="698" y="227"/>
                  </a:cubicBezTo>
                  <a:cubicBezTo>
                    <a:pt x="695" y="227"/>
                    <a:pt x="688" y="224"/>
                    <a:pt x="677" y="220"/>
                  </a:cubicBezTo>
                  <a:cubicBezTo>
                    <a:pt x="666" y="215"/>
                    <a:pt x="640" y="211"/>
                    <a:pt x="624" y="211"/>
                  </a:cubicBezTo>
                  <a:cubicBezTo>
                    <a:pt x="614" y="211"/>
                    <a:pt x="612" y="212"/>
                    <a:pt x="610" y="214"/>
                  </a:cubicBezTo>
                  <a:cubicBezTo>
                    <a:pt x="607" y="216"/>
                    <a:pt x="606" y="216"/>
                    <a:pt x="603" y="216"/>
                  </a:cubicBezTo>
                  <a:cubicBezTo>
                    <a:pt x="600" y="216"/>
                    <a:pt x="596" y="215"/>
                    <a:pt x="589" y="211"/>
                  </a:cubicBezTo>
                  <a:cubicBezTo>
                    <a:pt x="586" y="210"/>
                    <a:pt x="581" y="208"/>
                    <a:pt x="576" y="208"/>
                  </a:cubicBezTo>
                  <a:cubicBezTo>
                    <a:pt x="575" y="208"/>
                    <a:pt x="573" y="209"/>
                    <a:pt x="571" y="209"/>
                  </a:cubicBezTo>
                  <a:cubicBezTo>
                    <a:pt x="569" y="209"/>
                    <a:pt x="566" y="209"/>
                    <a:pt x="566" y="209"/>
                  </a:cubicBezTo>
                  <a:cubicBezTo>
                    <a:pt x="566" y="208"/>
                    <a:pt x="565" y="207"/>
                    <a:pt x="565" y="202"/>
                  </a:cubicBezTo>
                  <a:cubicBezTo>
                    <a:pt x="567" y="180"/>
                    <a:pt x="558" y="170"/>
                    <a:pt x="547" y="157"/>
                  </a:cubicBezTo>
                  <a:cubicBezTo>
                    <a:pt x="544" y="154"/>
                    <a:pt x="542" y="152"/>
                    <a:pt x="541" y="150"/>
                  </a:cubicBezTo>
                  <a:cubicBezTo>
                    <a:pt x="534" y="141"/>
                    <a:pt x="530" y="136"/>
                    <a:pt x="518" y="136"/>
                  </a:cubicBezTo>
                  <a:cubicBezTo>
                    <a:pt x="517" y="136"/>
                    <a:pt x="515" y="136"/>
                    <a:pt x="515" y="136"/>
                  </a:cubicBezTo>
                  <a:cubicBezTo>
                    <a:pt x="513" y="136"/>
                    <a:pt x="512" y="136"/>
                    <a:pt x="511" y="136"/>
                  </a:cubicBezTo>
                  <a:cubicBezTo>
                    <a:pt x="501" y="136"/>
                    <a:pt x="498" y="135"/>
                    <a:pt x="495" y="128"/>
                  </a:cubicBezTo>
                  <a:cubicBezTo>
                    <a:pt x="492" y="114"/>
                    <a:pt x="487" y="106"/>
                    <a:pt x="470" y="106"/>
                  </a:cubicBezTo>
                  <a:cubicBezTo>
                    <a:pt x="466" y="106"/>
                    <a:pt x="462" y="105"/>
                    <a:pt x="459" y="104"/>
                  </a:cubicBezTo>
                  <a:cubicBezTo>
                    <a:pt x="455" y="103"/>
                    <a:pt x="452" y="102"/>
                    <a:pt x="449" y="102"/>
                  </a:cubicBezTo>
                  <a:cubicBezTo>
                    <a:pt x="441" y="102"/>
                    <a:pt x="435" y="106"/>
                    <a:pt x="429" y="113"/>
                  </a:cubicBezTo>
                  <a:cubicBezTo>
                    <a:pt x="422" y="124"/>
                    <a:pt x="414" y="129"/>
                    <a:pt x="409" y="129"/>
                  </a:cubicBezTo>
                  <a:cubicBezTo>
                    <a:pt x="407" y="129"/>
                    <a:pt x="406" y="128"/>
                    <a:pt x="404" y="126"/>
                  </a:cubicBezTo>
                  <a:cubicBezTo>
                    <a:pt x="401" y="124"/>
                    <a:pt x="400" y="120"/>
                    <a:pt x="398" y="116"/>
                  </a:cubicBezTo>
                  <a:cubicBezTo>
                    <a:pt x="395" y="109"/>
                    <a:pt x="390" y="101"/>
                    <a:pt x="381" y="91"/>
                  </a:cubicBezTo>
                  <a:cubicBezTo>
                    <a:pt x="370" y="78"/>
                    <a:pt x="359" y="72"/>
                    <a:pt x="344" y="64"/>
                  </a:cubicBezTo>
                  <a:cubicBezTo>
                    <a:pt x="340" y="61"/>
                    <a:pt x="335" y="58"/>
                    <a:pt x="329" y="54"/>
                  </a:cubicBezTo>
                  <a:cubicBezTo>
                    <a:pt x="309" y="42"/>
                    <a:pt x="295" y="30"/>
                    <a:pt x="286" y="21"/>
                  </a:cubicBezTo>
                  <a:cubicBezTo>
                    <a:pt x="284" y="20"/>
                    <a:pt x="282" y="18"/>
                    <a:pt x="281" y="16"/>
                  </a:cubicBezTo>
                  <a:cubicBezTo>
                    <a:pt x="278" y="15"/>
                    <a:pt x="276" y="12"/>
                    <a:pt x="275" y="10"/>
                  </a:cubicBezTo>
                  <a:cubicBezTo>
                    <a:pt x="271" y="5"/>
                    <a:pt x="266" y="0"/>
                    <a:pt x="260" y="0"/>
                  </a:cubicBezTo>
                  <a:cubicBezTo>
                    <a:pt x="255" y="0"/>
                    <a:pt x="251" y="2"/>
                    <a:pt x="247" y="6"/>
                  </a:cubicBezTo>
                  <a:cubicBezTo>
                    <a:pt x="240" y="11"/>
                    <a:pt x="234" y="12"/>
                    <a:pt x="227" y="13"/>
                  </a:cubicBezTo>
                  <a:cubicBezTo>
                    <a:pt x="220" y="13"/>
                    <a:pt x="211" y="14"/>
                    <a:pt x="203" y="22"/>
                  </a:cubicBezTo>
                  <a:cubicBezTo>
                    <a:pt x="191" y="34"/>
                    <a:pt x="185" y="35"/>
                    <a:pt x="173" y="37"/>
                  </a:cubicBezTo>
                  <a:cubicBezTo>
                    <a:pt x="170" y="37"/>
                    <a:pt x="168" y="37"/>
                    <a:pt x="164" y="37"/>
                  </a:cubicBezTo>
                  <a:cubicBezTo>
                    <a:pt x="143" y="41"/>
                    <a:pt x="139" y="51"/>
                    <a:pt x="139" y="67"/>
                  </a:cubicBezTo>
                  <a:cubicBezTo>
                    <a:pt x="139" y="75"/>
                    <a:pt x="141" y="79"/>
                    <a:pt x="142" y="83"/>
                  </a:cubicBezTo>
                  <a:cubicBezTo>
                    <a:pt x="144" y="87"/>
                    <a:pt x="146" y="91"/>
                    <a:pt x="146" y="102"/>
                  </a:cubicBezTo>
                  <a:cubicBezTo>
                    <a:pt x="146" y="102"/>
                    <a:pt x="146" y="102"/>
                    <a:pt x="146" y="102"/>
                  </a:cubicBezTo>
                  <a:cubicBezTo>
                    <a:pt x="148" y="103"/>
                    <a:pt x="148" y="103"/>
                    <a:pt x="148" y="103"/>
                  </a:cubicBezTo>
                  <a:cubicBezTo>
                    <a:pt x="149" y="104"/>
                    <a:pt x="151" y="107"/>
                    <a:pt x="152" y="108"/>
                  </a:cubicBezTo>
                  <a:cubicBezTo>
                    <a:pt x="152" y="109"/>
                    <a:pt x="152" y="111"/>
                    <a:pt x="151" y="113"/>
                  </a:cubicBezTo>
                  <a:cubicBezTo>
                    <a:pt x="151" y="114"/>
                    <a:pt x="150" y="114"/>
                    <a:pt x="149" y="114"/>
                  </a:cubicBezTo>
                  <a:cubicBezTo>
                    <a:pt x="146" y="114"/>
                    <a:pt x="142" y="111"/>
                    <a:pt x="139" y="107"/>
                  </a:cubicBezTo>
                  <a:cubicBezTo>
                    <a:pt x="138" y="104"/>
                    <a:pt x="136" y="102"/>
                    <a:pt x="135" y="101"/>
                  </a:cubicBezTo>
                  <a:cubicBezTo>
                    <a:pt x="133" y="98"/>
                    <a:pt x="130" y="97"/>
                    <a:pt x="125" y="97"/>
                  </a:cubicBezTo>
                  <a:cubicBezTo>
                    <a:pt x="121" y="97"/>
                    <a:pt x="115" y="99"/>
                    <a:pt x="109" y="101"/>
                  </a:cubicBezTo>
                  <a:cubicBezTo>
                    <a:pt x="104" y="102"/>
                    <a:pt x="99" y="103"/>
                    <a:pt x="94" y="104"/>
                  </a:cubicBezTo>
                  <a:cubicBezTo>
                    <a:pt x="78" y="106"/>
                    <a:pt x="75" y="118"/>
                    <a:pt x="72" y="132"/>
                  </a:cubicBezTo>
                  <a:cubicBezTo>
                    <a:pt x="71" y="135"/>
                    <a:pt x="71" y="135"/>
                    <a:pt x="71" y="135"/>
                  </a:cubicBezTo>
                  <a:cubicBezTo>
                    <a:pt x="70" y="141"/>
                    <a:pt x="70" y="146"/>
                    <a:pt x="74" y="150"/>
                  </a:cubicBezTo>
                  <a:cubicBezTo>
                    <a:pt x="80" y="158"/>
                    <a:pt x="92" y="161"/>
                    <a:pt x="98" y="162"/>
                  </a:cubicBezTo>
                  <a:cubicBezTo>
                    <a:pt x="101" y="162"/>
                    <a:pt x="103" y="162"/>
                    <a:pt x="105" y="162"/>
                  </a:cubicBezTo>
                  <a:cubicBezTo>
                    <a:pt x="108" y="162"/>
                    <a:pt x="108" y="162"/>
                    <a:pt x="108" y="162"/>
                  </a:cubicBezTo>
                  <a:cubicBezTo>
                    <a:pt x="113" y="162"/>
                    <a:pt x="114" y="162"/>
                    <a:pt x="119" y="167"/>
                  </a:cubicBezTo>
                  <a:cubicBezTo>
                    <a:pt x="124" y="173"/>
                    <a:pt x="124" y="174"/>
                    <a:pt x="110" y="185"/>
                  </a:cubicBezTo>
                  <a:cubicBezTo>
                    <a:pt x="109" y="186"/>
                    <a:pt x="109" y="186"/>
                    <a:pt x="109" y="186"/>
                  </a:cubicBezTo>
                  <a:cubicBezTo>
                    <a:pt x="103" y="192"/>
                    <a:pt x="96" y="192"/>
                    <a:pt x="88" y="192"/>
                  </a:cubicBezTo>
                  <a:cubicBezTo>
                    <a:pt x="82" y="192"/>
                    <a:pt x="82" y="192"/>
                    <a:pt x="82" y="192"/>
                  </a:cubicBezTo>
                  <a:cubicBezTo>
                    <a:pt x="79" y="192"/>
                    <a:pt x="75" y="192"/>
                    <a:pt x="70" y="193"/>
                  </a:cubicBezTo>
                  <a:cubicBezTo>
                    <a:pt x="57" y="194"/>
                    <a:pt x="50" y="202"/>
                    <a:pt x="44" y="209"/>
                  </a:cubicBezTo>
                  <a:cubicBezTo>
                    <a:pt x="42" y="212"/>
                    <a:pt x="39" y="215"/>
                    <a:pt x="36" y="217"/>
                  </a:cubicBezTo>
                  <a:cubicBezTo>
                    <a:pt x="27" y="225"/>
                    <a:pt x="28" y="232"/>
                    <a:pt x="29" y="238"/>
                  </a:cubicBezTo>
                  <a:cubicBezTo>
                    <a:pt x="30" y="242"/>
                    <a:pt x="31" y="245"/>
                    <a:pt x="29" y="249"/>
                  </a:cubicBezTo>
                  <a:cubicBezTo>
                    <a:pt x="29" y="252"/>
                    <a:pt x="28" y="256"/>
                    <a:pt x="31" y="260"/>
                  </a:cubicBezTo>
                  <a:cubicBezTo>
                    <a:pt x="32" y="262"/>
                    <a:pt x="37" y="262"/>
                    <a:pt x="37" y="262"/>
                  </a:cubicBezTo>
                  <a:cubicBezTo>
                    <a:pt x="40" y="262"/>
                    <a:pt x="42" y="262"/>
                    <a:pt x="44" y="261"/>
                  </a:cubicBezTo>
                  <a:cubicBezTo>
                    <a:pt x="47" y="261"/>
                    <a:pt x="49" y="260"/>
                    <a:pt x="51" y="260"/>
                  </a:cubicBezTo>
                  <a:cubicBezTo>
                    <a:pt x="53" y="260"/>
                    <a:pt x="54" y="260"/>
                    <a:pt x="54" y="261"/>
                  </a:cubicBezTo>
                  <a:cubicBezTo>
                    <a:pt x="54" y="263"/>
                    <a:pt x="51" y="268"/>
                    <a:pt x="49" y="272"/>
                  </a:cubicBezTo>
                  <a:cubicBezTo>
                    <a:pt x="48" y="275"/>
                    <a:pt x="48" y="275"/>
                    <a:pt x="48" y="275"/>
                  </a:cubicBezTo>
                  <a:cubicBezTo>
                    <a:pt x="45" y="280"/>
                    <a:pt x="46" y="285"/>
                    <a:pt x="48" y="290"/>
                  </a:cubicBezTo>
                  <a:cubicBezTo>
                    <a:pt x="53" y="297"/>
                    <a:pt x="62" y="302"/>
                    <a:pt x="69" y="302"/>
                  </a:cubicBezTo>
                  <a:cubicBezTo>
                    <a:pt x="71" y="302"/>
                    <a:pt x="73" y="304"/>
                    <a:pt x="74" y="306"/>
                  </a:cubicBezTo>
                  <a:cubicBezTo>
                    <a:pt x="75" y="312"/>
                    <a:pt x="75" y="319"/>
                    <a:pt x="73" y="323"/>
                  </a:cubicBezTo>
                  <a:cubicBezTo>
                    <a:pt x="67" y="329"/>
                    <a:pt x="53" y="338"/>
                    <a:pt x="27" y="352"/>
                  </a:cubicBezTo>
                  <a:cubicBezTo>
                    <a:pt x="17" y="356"/>
                    <a:pt x="12" y="358"/>
                    <a:pt x="9" y="360"/>
                  </a:cubicBezTo>
                  <a:cubicBezTo>
                    <a:pt x="3" y="363"/>
                    <a:pt x="1" y="363"/>
                    <a:pt x="1" y="368"/>
                  </a:cubicBezTo>
                  <a:cubicBezTo>
                    <a:pt x="1" y="368"/>
                    <a:pt x="0" y="369"/>
                    <a:pt x="0" y="370"/>
                  </a:cubicBezTo>
                  <a:cubicBezTo>
                    <a:pt x="0" y="372"/>
                    <a:pt x="1" y="374"/>
                    <a:pt x="2" y="374"/>
                  </a:cubicBezTo>
                  <a:cubicBezTo>
                    <a:pt x="4" y="376"/>
                    <a:pt x="6" y="377"/>
                    <a:pt x="10" y="377"/>
                  </a:cubicBezTo>
                  <a:cubicBezTo>
                    <a:pt x="21" y="377"/>
                    <a:pt x="38" y="373"/>
                    <a:pt x="50" y="367"/>
                  </a:cubicBezTo>
                  <a:cubicBezTo>
                    <a:pt x="67" y="357"/>
                    <a:pt x="76" y="351"/>
                    <a:pt x="83" y="346"/>
                  </a:cubicBezTo>
                  <a:cubicBezTo>
                    <a:pt x="85" y="345"/>
                    <a:pt x="86" y="344"/>
                    <a:pt x="88" y="343"/>
                  </a:cubicBezTo>
                  <a:cubicBezTo>
                    <a:pt x="93" y="340"/>
                    <a:pt x="97" y="336"/>
                    <a:pt x="100" y="333"/>
                  </a:cubicBezTo>
                  <a:cubicBezTo>
                    <a:pt x="103" y="330"/>
                    <a:pt x="104" y="328"/>
                    <a:pt x="108" y="326"/>
                  </a:cubicBezTo>
                  <a:cubicBezTo>
                    <a:pt x="116" y="321"/>
                    <a:pt x="118" y="314"/>
                    <a:pt x="119" y="309"/>
                  </a:cubicBezTo>
                  <a:cubicBezTo>
                    <a:pt x="119" y="308"/>
                    <a:pt x="119" y="308"/>
                    <a:pt x="119" y="307"/>
                  </a:cubicBezTo>
                  <a:cubicBezTo>
                    <a:pt x="119" y="305"/>
                    <a:pt x="119" y="305"/>
                    <a:pt x="119" y="305"/>
                  </a:cubicBezTo>
                  <a:cubicBezTo>
                    <a:pt x="123" y="296"/>
                    <a:pt x="124" y="292"/>
                    <a:pt x="127" y="291"/>
                  </a:cubicBezTo>
                  <a:cubicBezTo>
                    <a:pt x="128" y="290"/>
                    <a:pt x="130" y="289"/>
                    <a:pt x="132" y="288"/>
                  </a:cubicBezTo>
                  <a:cubicBezTo>
                    <a:pt x="134" y="287"/>
                    <a:pt x="138" y="285"/>
                    <a:pt x="140" y="285"/>
                  </a:cubicBezTo>
                  <a:cubicBezTo>
                    <a:pt x="140" y="285"/>
                    <a:pt x="141" y="286"/>
                    <a:pt x="141" y="287"/>
                  </a:cubicBezTo>
                  <a:cubicBezTo>
                    <a:pt x="141" y="292"/>
                    <a:pt x="137" y="296"/>
                    <a:pt x="135" y="298"/>
                  </a:cubicBezTo>
                  <a:cubicBezTo>
                    <a:pt x="133" y="301"/>
                    <a:pt x="130" y="303"/>
                    <a:pt x="132" y="307"/>
                  </a:cubicBezTo>
                  <a:cubicBezTo>
                    <a:pt x="134" y="310"/>
                    <a:pt x="137" y="310"/>
                    <a:pt x="144" y="310"/>
                  </a:cubicBezTo>
                  <a:cubicBezTo>
                    <a:pt x="162" y="310"/>
                    <a:pt x="168" y="308"/>
                    <a:pt x="174" y="304"/>
                  </a:cubicBezTo>
                  <a:cubicBezTo>
                    <a:pt x="176" y="303"/>
                    <a:pt x="176" y="303"/>
                    <a:pt x="176" y="303"/>
                  </a:cubicBezTo>
                  <a:cubicBezTo>
                    <a:pt x="181" y="301"/>
                    <a:pt x="184" y="297"/>
                    <a:pt x="189" y="291"/>
                  </a:cubicBezTo>
                  <a:cubicBezTo>
                    <a:pt x="190" y="288"/>
                    <a:pt x="192" y="286"/>
                    <a:pt x="195" y="284"/>
                  </a:cubicBezTo>
                  <a:cubicBezTo>
                    <a:pt x="196" y="282"/>
                    <a:pt x="197" y="281"/>
                    <a:pt x="198" y="281"/>
                  </a:cubicBezTo>
                  <a:cubicBezTo>
                    <a:pt x="200" y="281"/>
                    <a:pt x="203" y="284"/>
                    <a:pt x="206" y="288"/>
                  </a:cubicBezTo>
                  <a:cubicBezTo>
                    <a:pt x="208" y="289"/>
                    <a:pt x="210" y="291"/>
                    <a:pt x="211" y="292"/>
                  </a:cubicBezTo>
                  <a:cubicBezTo>
                    <a:pt x="216" y="296"/>
                    <a:pt x="220" y="298"/>
                    <a:pt x="223" y="301"/>
                  </a:cubicBezTo>
                  <a:cubicBezTo>
                    <a:pt x="230" y="305"/>
                    <a:pt x="234" y="308"/>
                    <a:pt x="238" y="314"/>
                  </a:cubicBezTo>
                  <a:cubicBezTo>
                    <a:pt x="244" y="323"/>
                    <a:pt x="261" y="339"/>
                    <a:pt x="271" y="341"/>
                  </a:cubicBezTo>
                  <a:cubicBezTo>
                    <a:pt x="278" y="342"/>
                    <a:pt x="282" y="343"/>
                    <a:pt x="285" y="355"/>
                  </a:cubicBezTo>
                  <a:cubicBezTo>
                    <a:pt x="287" y="367"/>
                    <a:pt x="293" y="380"/>
                    <a:pt x="303" y="395"/>
                  </a:cubicBezTo>
                  <a:cubicBezTo>
                    <a:pt x="307" y="401"/>
                    <a:pt x="305" y="411"/>
                    <a:pt x="304" y="420"/>
                  </a:cubicBezTo>
                  <a:cubicBezTo>
                    <a:pt x="303" y="427"/>
                    <a:pt x="302" y="433"/>
                    <a:pt x="303" y="440"/>
                  </a:cubicBezTo>
                  <a:cubicBezTo>
                    <a:pt x="303" y="447"/>
                    <a:pt x="303" y="450"/>
                    <a:pt x="303" y="452"/>
                  </a:cubicBezTo>
                  <a:cubicBezTo>
                    <a:pt x="302" y="456"/>
                    <a:pt x="302" y="458"/>
                    <a:pt x="306" y="465"/>
                  </a:cubicBezTo>
                  <a:cubicBezTo>
                    <a:pt x="313" y="474"/>
                    <a:pt x="318" y="492"/>
                    <a:pt x="314" y="502"/>
                  </a:cubicBezTo>
                  <a:cubicBezTo>
                    <a:pt x="309" y="516"/>
                    <a:pt x="318" y="521"/>
                    <a:pt x="325" y="525"/>
                  </a:cubicBezTo>
                  <a:cubicBezTo>
                    <a:pt x="333" y="527"/>
                    <a:pt x="338" y="534"/>
                    <a:pt x="338" y="541"/>
                  </a:cubicBezTo>
                  <a:cubicBezTo>
                    <a:pt x="338" y="544"/>
                    <a:pt x="339" y="547"/>
                    <a:pt x="339" y="550"/>
                  </a:cubicBezTo>
                  <a:cubicBezTo>
                    <a:pt x="340" y="553"/>
                    <a:pt x="341" y="557"/>
                    <a:pt x="340" y="558"/>
                  </a:cubicBezTo>
                  <a:cubicBezTo>
                    <a:pt x="339" y="558"/>
                    <a:pt x="339" y="558"/>
                    <a:pt x="337" y="558"/>
                  </a:cubicBezTo>
                  <a:cubicBezTo>
                    <a:pt x="336" y="558"/>
                    <a:pt x="332" y="558"/>
                    <a:pt x="328" y="558"/>
                  </a:cubicBezTo>
                  <a:cubicBezTo>
                    <a:pt x="326" y="558"/>
                    <a:pt x="326" y="558"/>
                    <a:pt x="326" y="558"/>
                  </a:cubicBezTo>
                  <a:cubicBezTo>
                    <a:pt x="322" y="559"/>
                    <a:pt x="318" y="560"/>
                    <a:pt x="315" y="564"/>
                  </a:cubicBezTo>
                  <a:cubicBezTo>
                    <a:pt x="313" y="568"/>
                    <a:pt x="312" y="573"/>
                    <a:pt x="314" y="580"/>
                  </a:cubicBezTo>
                  <a:cubicBezTo>
                    <a:pt x="316" y="594"/>
                    <a:pt x="309" y="607"/>
                    <a:pt x="303" y="615"/>
                  </a:cubicBezTo>
                  <a:cubicBezTo>
                    <a:pt x="303" y="617"/>
                    <a:pt x="303" y="617"/>
                    <a:pt x="303" y="617"/>
                  </a:cubicBezTo>
                  <a:cubicBezTo>
                    <a:pt x="298" y="626"/>
                    <a:pt x="289" y="666"/>
                    <a:pt x="296" y="697"/>
                  </a:cubicBezTo>
                  <a:cubicBezTo>
                    <a:pt x="296" y="698"/>
                    <a:pt x="296" y="698"/>
                    <a:pt x="296" y="698"/>
                  </a:cubicBezTo>
                  <a:cubicBezTo>
                    <a:pt x="305" y="741"/>
                    <a:pt x="312" y="769"/>
                    <a:pt x="320" y="772"/>
                  </a:cubicBezTo>
                  <a:cubicBezTo>
                    <a:pt x="322" y="773"/>
                    <a:pt x="324" y="774"/>
                    <a:pt x="325" y="774"/>
                  </a:cubicBezTo>
                  <a:cubicBezTo>
                    <a:pt x="331" y="775"/>
                    <a:pt x="335" y="777"/>
                    <a:pt x="338" y="790"/>
                  </a:cubicBezTo>
                  <a:cubicBezTo>
                    <a:pt x="340" y="797"/>
                    <a:pt x="341" y="803"/>
                    <a:pt x="341" y="810"/>
                  </a:cubicBezTo>
                  <a:cubicBezTo>
                    <a:pt x="342" y="820"/>
                    <a:pt x="343" y="830"/>
                    <a:pt x="348" y="839"/>
                  </a:cubicBezTo>
                  <a:cubicBezTo>
                    <a:pt x="352" y="846"/>
                    <a:pt x="353" y="851"/>
                    <a:pt x="355" y="855"/>
                  </a:cubicBezTo>
                  <a:cubicBezTo>
                    <a:pt x="357" y="860"/>
                    <a:pt x="358" y="865"/>
                    <a:pt x="363" y="873"/>
                  </a:cubicBezTo>
                  <a:cubicBezTo>
                    <a:pt x="365" y="877"/>
                    <a:pt x="365" y="877"/>
                    <a:pt x="365" y="877"/>
                  </a:cubicBezTo>
                  <a:cubicBezTo>
                    <a:pt x="370" y="885"/>
                    <a:pt x="372" y="887"/>
                    <a:pt x="379" y="901"/>
                  </a:cubicBezTo>
                  <a:cubicBezTo>
                    <a:pt x="381" y="907"/>
                    <a:pt x="385" y="910"/>
                    <a:pt x="389" y="910"/>
                  </a:cubicBezTo>
                  <a:cubicBezTo>
                    <a:pt x="396" y="910"/>
                    <a:pt x="401" y="900"/>
                    <a:pt x="401" y="895"/>
                  </a:cubicBezTo>
                  <a:cubicBezTo>
                    <a:pt x="401" y="891"/>
                    <a:pt x="400" y="886"/>
                    <a:pt x="391" y="873"/>
                  </a:cubicBezTo>
                  <a:cubicBezTo>
                    <a:pt x="390" y="870"/>
                    <a:pt x="390" y="870"/>
                    <a:pt x="390" y="870"/>
                  </a:cubicBezTo>
                  <a:cubicBezTo>
                    <a:pt x="385" y="862"/>
                    <a:pt x="383" y="859"/>
                    <a:pt x="379" y="847"/>
                  </a:cubicBezTo>
                  <a:cubicBezTo>
                    <a:pt x="377" y="843"/>
                    <a:pt x="375" y="840"/>
                    <a:pt x="374" y="838"/>
                  </a:cubicBezTo>
                  <a:cubicBezTo>
                    <a:pt x="372" y="834"/>
                    <a:pt x="371" y="833"/>
                    <a:pt x="373" y="827"/>
                  </a:cubicBezTo>
                  <a:cubicBezTo>
                    <a:pt x="374" y="818"/>
                    <a:pt x="374" y="814"/>
                    <a:pt x="376" y="814"/>
                  </a:cubicBezTo>
                  <a:cubicBezTo>
                    <a:pt x="377" y="814"/>
                    <a:pt x="377" y="814"/>
                    <a:pt x="378" y="815"/>
                  </a:cubicBezTo>
                  <a:cubicBezTo>
                    <a:pt x="379" y="815"/>
                    <a:pt x="379" y="817"/>
                    <a:pt x="380" y="821"/>
                  </a:cubicBezTo>
                  <a:cubicBezTo>
                    <a:pt x="382" y="825"/>
                    <a:pt x="383" y="832"/>
                    <a:pt x="387" y="838"/>
                  </a:cubicBezTo>
                  <a:cubicBezTo>
                    <a:pt x="390" y="842"/>
                    <a:pt x="391" y="846"/>
                    <a:pt x="392" y="849"/>
                  </a:cubicBezTo>
                  <a:cubicBezTo>
                    <a:pt x="392" y="854"/>
                    <a:pt x="393" y="858"/>
                    <a:pt x="399" y="864"/>
                  </a:cubicBezTo>
                  <a:cubicBezTo>
                    <a:pt x="403" y="868"/>
                    <a:pt x="407" y="873"/>
                    <a:pt x="408" y="876"/>
                  </a:cubicBezTo>
                  <a:cubicBezTo>
                    <a:pt x="411" y="880"/>
                    <a:pt x="413" y="884"/>
                    <a:pt x="417" y="884"/>
                  </a:cubicBezTo>
                  <a:cubicBezTo>
                    <a:pt x="417" y="885"/>
                    <a:pt x="418" y="885"/>
                    <a:pt x="420" y="885"/>
                  </a:cubicBezTo>
                  <a:cubicBezTo>
                    <a:pt x="423" y="886"/>
                    <a:pt x="427" y="887"/>
                    <a:pt x="429" y="896"/>
                  </a:cubicBezTo>
                  <a:cubicBezTo>
                    <a:pt x="429" y="899"/>
                    <a:pt x="429" y="899"/>
                    <a:pt x="429" y="899"/>
                  </a:cubicBezTo>
                  <a:cubicBezTo>
                    <a:pt x="433" y="911"/>
                    <a:pt x="433" y="914"/>
                    <a:pt x="442" y="932"/>
                  </a:cubicBezTo>
                  <a:cubicBezTo>
                    <a:pt x="446" y="939"/>
                    <a:pt x="446" y="941"/>
                    <a:pt x="445" y="944"/>
                  </a:cubicBezTo>
                  <a:cubicBezTo>
                    <a:pt x="445" y="948"/>
                    <a:pt x="445" y="950"/>
                    <a:pt x="452" y="958"/>
                  </a:cubicBezTo>
                  <a:cubicBezTo>
                    <a:pt x="455" y="961"/>
                    <a:pt x="455" y="961"/>
                    <a:pt x="455" y="961"/>
                  </a:cubicBezTo>
                  <a:cubicBezTo>
                    <a:pt x="466" y="974"/>
                    <a:pt x="471" y="979"/>
                    <a:pt x="487" y="981"/>
                  </a:cubicBezTo>
                  <a:cubicBezTo>
                    <a:pt x="499" y="982"/>
                    <a:pt x="504" y="986"/>
                    <a:pt x="512" y="992"/>
                  </a:cubicBezTo>
                  <a:cubicBezTo>
                    <a:pt x="515" y="993"/>
                    <a:pt x="518" y="996"/>
                    <a:pt x="521" y="998"/>
                  </a:cubicBezTo>
                  <a:cubicBezTo>
                    <a:pt x="532" y="1004"/>
                    <a:pt x="538" y="1005"/>
                    <a:pt x="548" y="1006"/>
                  </a:cubicBezTo>
                  <a:cubicBezTo>
                    <a:pt x="551" y="1006"/>
                    <a:pt x="553" y="1006"/>
                    <a:pt x="557" y="1006"/>
                  </a:cubicBezTo>
                  <a:cubicBezTo>
                    <a:pt x="573" y="1008"/>
                    <a:pt x="581" y="1011"/>
                    <a:pt x="587" y="1017"/>
                  </a:cubicBezTo>
                  <a:cubicBezTo>
                    <a:pt x="589" y="1018"/>
                    <a:pt x="590" y="1020"/>
                    <a:pt x="590" y="1020"/>
                  </a:cubicBezTo>
                  <a:cubicBezTo>
                    <a:pt x="593" y="1025"/>
                    <a:pt x="596" y="1025"/>
                    <a:pt x="609" y="1025"/>
                  </a:cubicBezTo>
                  <a:cubicBezTo>
                    <a:pt x="626" y="1025"/>
                    <a:pt x="628" y="1029"/>
                    <a:pt x="632" y="1037"/>
                  </a:cubicBezTo>
                  <a:cubicBezTo>
                    <a:pt x="637" y="1047"/>
                    <a:pt x="649" y="1058"/>
                    <a:pt x="655" y="1063"/>
                  </a:cubicBezTo>
                  <a:cubicBezTo>
                    <a:pt x="656" y="1064"/>
                    <a:pt x="657" y="1066"/>
                    <a:pt x="659" y="1068"/>
                  </a:cubicBezTo>
                  <a:cubicBezTo>
                    <a:pt x="662" y="1074"/>
                    <a:pt x="665" y="1079"/>
                    <a:pt x="675" y="1081"/>
                  </a:cubicBezTo>
                  <a:cubicBezTo>
                    <a:pt x="678" y="1081"/>
                    <a:pt x="679" y="1081"/>
                    <a:pt x="681" y="1081"/>
                  </a:cubicBezTo>
                  <a:cubicBezTo>
                    <a:pt x="684" y="1081"/>
                    <a:pt x="687" y="1081"/>
                    <a:pt x="689" y="1080"/>
                  </a:cubicBezTo>
                  <a:cubicBezTo>
                    <a:pt x="693" y="1079"/>
                    <a:pt x="696" y="1079"/>
                    <a:pt x="700" y="1081"/>
                  </a:cubicBezTo>
                  <a:cubicBezTo>
                    <a:pt x="705" y="1082"/>
                    <a:pt x="708" y="1082"/>
                    <a:pt x="711" y="1082"/>
                  </a:cubicBezTo>
                  <a:cubicBezTo>
                    <a:pt x="720" y="1083"/>
                    <a:pt x="725" y="1084"/>
                    <a:pt x="727" y="1091"/>
                  </a:cubicBezTo>
                  <a:cubicBezTo>
                    <a:pt x="732" y="1105"/>
                    <a:pt x="729" y="1119"/>
                    <a:pt x="727" y="1128"/>
                  </a:cubicBezTo>
                  <a:cubicBezTo>
                    <a:pt x="727" y="1131"/>
                    <a:pt x="727" y="1131"/>
                    <a:pt x="727" y="1131"/>
                  </a:cubicBezTo>
                  <a:cubicBezTo>
                    <a:pt x="727" y="1138"/>
                    <a:pt x="723" y="1142"/>
                    <a:pt x="719" y="1148"/>
                  </a:cubicBezTo>
                  <a:cubicBezTo>
                    <a:pt x="718" y="1150"/>
                    <a:pt x="716" y="1151"/>
                    <a:pt x="715" y="1154"/>
                  </a:cubicBezTo>
                  <a:cubicBezTo>
                    <a:pt x="713" y="1157"/>
                    <a:pt x="711" y="1159"/>
                    <a:pt x="708" y="1161"/>
                  </a:cubicBezTo>
                  <a:cubicBezTo>
                    <a:pt x="704" y="1166"/>
                    <a:pt x="700" y="1170"/>
                    <a:pt x="698" y="1177"/>
                  </a:cubicBezTo>
                  <a:cubicBezTo>
                    <a:pt x="698" y="1182"/>
                    <a:pt x="698" y="1187"/>
                    <a:pt x="698" y="1190"/>
                  </a:cubicBezTo>
                  <a:cubicBezTo>
                    <a:pt x="699" y="1196"/>
                    <a:pt x="699" y="1201"/>
                    <a:pt x="695" y="1205"/>
                  </a:cubicBezTo>
                  <a:cubicBezTo>
                    <a:pt x="695" y="1205"/>
                    <a:pt x="695" y="1205"/>
                    <a:pt x="695" y="1205"/>
                  </a:cubicBezTo>
                  <a:cubicBezTo>
                    <a:pt x="689" y="1214"/>
                    <a:pt x="680" y="1224"/>
                    <a:pt x="690" y="1234"/>
                  </a:cubicBezTo>
                  <a:cubicBezTo>
                    <a:pt x="693" y="1237"/>
                    <a:pt x="695" y="1238"/>
                    <a:pt x="697" y="1240"/>
                  </a:cubicBezTo>
                  <a:cubicBezTo>
                    <a:pt x="703" y="1244"/>
                    <a:pt x="707" y="1248"/>
                    <a:pt x="711" y="1260"/>
                  </a:cubicBezTo>
                  <a:cubicBezTo>
                    <a:pt x="718" y="1280"/>
                    <a:pt x="724" y="1289"/>
                    <a:pt x="731" y="1298"/>
                  </a:cubicBezTo>
                  <a:cubicBezTo>
                    <a:pt x="733" y="1302"/>
                    <a:pt x="734" y="1306"/>
                    <a:pt x="735" y="1310"/>
                  </a:cubicBezTo>
                  <a:cubicBezTo>
                    <a:pt x="738" y="1318"/>
                    <a:pt x="740" y="1327"/>
                    <a:pt x="750" y="1334"/>
                  </a:cubicBezTo>
                  <a:cubicBezTo>
                    <a:pt x="758" y="1339"/>
                    <a:pt x="765" y="1341"/>
                    <a:pt x="771" y="1345"/>
                  </a:cubicBezTo>
                  <a:cubicBezTo>
                    <a:pt x="778" y="1347"/>
                    <a:pt x="784" y="1349"/>
                    <a:pt x="789" y="1353"/>
                  </a:cubicBezTo>
                  <a:cubicBezTo>
                    <a:pt x="797" y="1358"/>
                    <a:pt x="799" y="1369"/>
                    <a:pt x="802" y="1380"/>
                  </a:cubicBezTo>
                  <a:cubicBezTo>
                    <a:pt x="803" y="1384"/>
                    <a:pt x="804" y="1388"/>
                    <a:pt x="805" y="1392"/>
                  </a:cubicBezTo>
                  <a:cubicBezTo>
                    <a:pt x="809" y="1402"/>
                    <a:pt x="808" y="1418"/>
                    <a:pt x="807" y="1439"/>
                  </a:cubicBezTo>
                  <a:cubicBezTo>
                    <a:pt x="806" y="1446"/>
                    <a:pt x="806" y="1454"/>
                    <a:pt x="805" y="1462"/>
                  </a:cubicBezTo>
                  <a:cubicBezTo>
                    <a:pt x="803" y="1495"/>
                    <a:pt x="803" y="1549"/>
                    <a:pt x="808" y="1567"/>
                  </a:cubicBezTo>
                  <a:cubicBezTo>
                    <a:pt x="809" y="1573"/>
                    <a:pt x="808" y="1584"/>
                    <a:pt x="808" y="1594"/>
                  </a:cubicBezTo>
                  <a:cubicBezTo>
                    <a:pt x="806" y="1606"/>
                    <a:pt x="805" y="1619"/>
                    <a:pt x="808" y="1628"/>
                  </a:cubicBezTo>
                  <a:cubicBezTo>
                    <a:pt x="809" y="1633"/>
                    <a:pt x="810" y="1636"/>
                    <a:pt x="812" y="1638"/>
                  </a:cubicBezTo>
                  <a:cubicBezTo>
                    <a:pt x="815" y="1647"/>
                    <a:pt x="817" y="1651"/>
                    <a:pt x="817" y="1666"/>
                  </a:cubicBezTo>
                  <a:cubicBezTo>
                    <a:pt x="817" y="1675"/>
                    <a:pt x="817" y="1680"/>
                    <a:pt x="818" y="1685"/>
                  </a:cubicBezTo>
                  <a:cubicBezTo>
                    <a:pt x="818" y="1693"/>
                    <a:pt x="819" y="1699"/>
                    <a:pt x="817" y="1709"/>
                  </a:cubicBezTo>
                  <a:cubicBezTo>
                    <a:pt x="814" y="1727"/>
                    <a:pt x="816" y="1736"/>
                    <a:pt x="822" y="1752"/>
                  </a:cubicBezTo>
                  <a:cubicBezTo>
                    <a:pt x="823" y="1757"/>
                    <a:pt x="823" y="1757"/>
                    <a:pt x="823" y="1757"/>
                  </a:cubicBezTo>
                  <a:cubicBezTo>
                    <a:pt x="825" y="1763"/>
                    <a:pt x="825" y="1769"/>
                    <a:pt x="826" y="1774"/>
                  </a:cubicBezTo>
                  <a:cubicBezTo>
                    <a:pt x="827" y="1780"/>
                    <a:pt x="827" y="1786"/>
                    <a:pt x="834" y="1796"/>
                  </a:cubicBezTo>
                  <a:cubicBezTo>
                    <a:pt x="840" y="1807"/>
                    <a:pt x="848" y="1810"/>
                    <a:pt x="855" y="1813"/>
                  </a:cubicBezTo>
                  <a:cubicBezTo>
                    <a:pt x="860" y="1815"/>
                    <a:pt x="864" y="1817"/>
                    <a:pt x="868" y="1820"/>
                  </a:cubicBezTo>
                  <a:cubicBezTo>
                    <a:pt x="871" y="1822"/>
                    <a:pt x="873" y="1824"/>
                    <a:pt x="875" y="1827"/>
                  </a:cubicBezTo>
                  <a:cubicBezTo>
                    <a:pt x="882" y="1834"/>
                    <a:pt x="890" y="1840"/>
                    <a:pt x="904" y="1842"/>
                  </a:cubicBezTo>
                  <a:cubicBezTo>
                    <a:pt x="906" y="1842"/>
                    <a:pt x="906" y="1842"/>
                    <a:pt x="907" y="1842"/>
                  </a:cubicBezTo>
                  <a:cubicBezTo>
                    <a:pt x="909" y="1842"/>
                    <a:pt x="915" y="1842"/>
                    <a:pt x="917" y="1838"/>
                  </a:cubicBezTo>
                  <a:cubicBezTo>
                    <a:pt x="918" y="1833"/>
                    <a:pt x="912" y="1827"/>
                    <a:pt x="908" y="1823"/>
                  </a:cubicBezTo>
                  <a:cubicBezTo>
                    <a:pt x="906" y="1822"/>
                    <a:pt x="906" y="1822"/>
                    <a:pt x="906" y="1822"/>
                  </a:cubicBezTo>
                  <a:cubicBezTo>
                    <a:pt x="905" y="1819"/>
                    <a:pt x="902" y="1818"/>
                    <a:pt x="900" y="1818"/>
                  </a:cubicBezTo>
                  <a:cubicBezTo>
                    <a:pt x="895" y="1815"/>
                    <a:pt x="891" y="1813"/>
                    <a:pt x="886" y="1804"/>
                  </a:cubicBezTo>
                  <a:cubicBezTo>
                    <a:pt x="884" y="1801"/>
                    <a:pt x="884" y="1800"/>
                    <a:pt x="882" y="1797"/>
                  </a:cubicBezTo>
                  <a:cubicBezTo>
                    <a:pt x="875" y="1786"/>
                    <a:pt x="873" y="1780"/>
                    <a:pt x="876" y="1774"/>
                  </a:cubicBezTo>
                  <a:cubicBezTo>
                    <a:pt x="879" y="1771"/>
                    <a:pt x="880" y="1769"/>
                    <a:pt x="882" y="1769"/>
                  </a:cubicBezTo>
                  <a:cubicBezTo>
                    <a:pt x="887" y="1766"/>
                    <a:pt x="890" y="1763"/>
                    <a:pt x="890" y="1752"/>
                  </a:cubicBezTo>
                  <a:cubicBezTo>
                    <a:pt x="890" y="1736"/>
                    <a:pt x="890" y="1725"/>
                    <a:pt x="884" y="1715"/>
                  </a:cubicBezTo>
                  <a:cubicBezTo>
                    <a:pt x="884" y="1713"/>
                    <a:pt x="882" y="1710"/>
                    <a:pt x="880" y="1709"/>
                  </a:cubicBezTo>
                  <a:cubicBezTo>
                    <a:pt x="876" y="1702"/>
                    <a:pt x="874" y="1698"/>
                    <a:pt x="878" y="1693"/>
                  </a:cubicBezTo>
                  <a:cubicBezTo>
                    <a:pt x="879" y="1690"/>
                    <a:pt x="881" y="1688"/>
                    <a:pt x="883" y="1687"/>
                  </a:cubicBezTo>
                  <a:cubicBezTo>
                    <a:pt x="887" y="1682"/>
                    <a:pt x="890" y="1678"/>
                    <a:pt x="895" y="1665"/>
                  </a:cubicBezTo>
                  <a:cubicBezTo>
                    <a:pt x="897" y="1657"/>
                    <a:pt x="897" y="1650"/>
                    <a:pt x="898" y="1645"/>
                  </a:cubicBezTo>
                  <a:cubicBezTo>
                    <a:pt x="899" y="1637"/>
                    <a:pt x="899" y="1633"/>
                    <a:pt x="908" y="1628"/>
                  </a:cubicBezTo>
                  <a:cubicBezTo>
                    <a:pt x="917" y="1622"/>
                    <a:pt x="922" y="1621"/>
                    <a:pt x="927" y="1619"/>
                  </a:cubicBezTo>
                  <a:cubicBezTo>
                    <a:pt x="931" y="1618"/>
                    <a:pt x="935" y="1617"/>
                    <a:pt x="941" y="1614"/>
                  </a:cubicBezTo>
                  <a:cubicBezTo>
                    <a:pt x="954" y="1609"/>
                    <a:pt x="966" y="1590"/>
                    <a:pt x="968" y="1575"/>
                  </a:cubicBezTo>
                  <a:cubicBezTo>
                    <a:pt x="969" y="1568"/>
                    <a:pt x="966" y="1563"/>
                    <a:pt x="961" y="1560"/>
                  </a:cubicBezTo>
                  <a:cubicBezTo>
                    <a:pt x="947" y="1550"/>
                    <a:pt x="939" y="1540"/>
                    <a:pt x="939" y="1530"/>
                  </a:cubicBezTo>
                  <a:cubicBezTo>
                    <a:pt x="939" y="1529"/>
                    <a:pt x="939" y="1527"/>
                    <a:pt x="939" y="1525"/>
                  </a:cubicBezTo>
                  <a:cubicBezTo>
                    <a:pt x="939" y="1516"/>
                    <a:pt x="939" y="1510"/>
                    <a:pt x="944" y="1507"/>
                  </a:cubicBezTo>
                  <a:cubicBezTo>
                    <a:pt x="945" y="1506"/>
                    <a:pt x="947" y="1504"/>
                    <a:pt x="949" y="1503"/>
                  </a:cubicBezTo>
                  <a:cubicBezTo>
                    <a:pt x="953" y="1500"/>
                    <a:pt x="957" y="1497"/>
                    <a:pt x="961" y="1497"/>
                  </a:cubicBezTo>
                  <a:cubicBezTo>
                    <a:pt x="964" y="1497"/>
                    <a:pt x="967" y="1498"/>
                    <a:pt x="970" y="1502"/>
                  </a:cubicBezTo>
                  <a:cubicBezTo>
                    <a:pt x="971" y="1503"/>
                    <a:pt x="973" y="1505"/>
                    <a:pt x="975" y="1507"/>
                  </a:cubicBezTo>
                  <a:cubicBezTo>
                    <a:pt x="984" y="1518"/>
                    <a:pt x="990" y="1525"/>
                    <a:pt x="998" y="1525"/>
                  </a:cubicBezTo>
                  <a:cubicBezTo>
                    <a:pt x="998" y="1525"/>
                    <a:pt x="998" y="1525"/>
                    <a:pt x="998" y="1525"/>
                  </a:cubicBezTo>
                  <a:cubicBezTo>
                    <a:pt x="999" y="1525"/>
                    <a:pt x="1002" y="1524"/>
                    <a:pt x="1004" y="1524"/>
                  </a:cubicBezTo>
                  <a:cubicBezTo>
                    <a:pt x="1014" y="1517"/>
                    <a:pt x="1038" y="1496"/>
                    <a:pt x="1031" y="1470"/>
                  </a:cubicBezTo>
                  <a:cubicBezTo>
                    <a:pt x="1027" y="1454"/>
                    <a:pt x="1036" y="1442"/>
                    <a:pt x="1047" y="1436"/>
                  </a:cubicBezTo>
                  <a:cubicBezTo>
                    <a:pt x="1052" y="1433"/>
                    <a:pt x="1055" y="1431"/>
                    <a:pt x="1059" y="1428"/>
                  </a:cubicBezTo>
                  <a:cubicBezTo>
                    <a:pt x="1067" y="1422"/>
                    <a:pt x="1074" y="1416"/>
                    <a:pt x="1090" y="1413"/>
                  </a:cubicBezTo>
                  <a:cubicBezTo>
                    <a:pt x="1115" y="1409"/>
                    <a:pt x="1126" y="1403"/>
                    <a:pt x="1130" y="1385"/>
                  </a:cubicBezTo>
                  <a:cubicBezTo>
                    <a:pt x="1131" y="1378"/>
                    <a:pt x="1130" y="1366"/>
                    <a:pt x="1129" y="1354"/>
                  </a:cubicBezTo>
                  <a:cubicBezTo>
                    <a:pt x="1127" y="1338"/>
                    <a:pt x="1125" y="1320"/>
                    <a:pt x="1129" y="1313"/>
                  </a:cubicBezTo>
                  <a:cubicBezTo>
                    <a:pt x="1134" y="1305"/>
                    <a:pt x="1138" y="1301"/>
                    <a:pt x="1141" y="1296"/>
                  </a:cubicBezTo>
                  <a:cubicBezTo>
                    <a:pt x="1145" y="1293"/>
                    <a:pt x="1147" y="1289"/>
                    <a:pt x="1150" y="1284"/>
                  </a:cubicBezTo>
                  <a:cubicBezTo>
                    <a:pt x="1152" y="1280"/>
                    <a:pt x="1156" y="1276"/>
                    <a:pt x="1158" y="1272"/>
                  </a:cubicBezTo>
                  <a:cubicBezTo>
                    <a:pt x="1166" y="1261"/>
                    <a:pt x="1173" y="1250"/>
                    <a:pt x="1174" y="1242"/>
                  </a:cubicBezTo>
                  <a:cubicBezTo>
                    <a:pt x="1175" y="1227"/>
                    <a:pt x="1145" y="1204"/>
                    <a:pt x="1136" y="1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5" name="world map piece"/>
            <p:cNvSpPr>
              <a:spLocks/>
            </p:cNvSpPr>
            <p:nvPr/>
          </p:nvSpPr>
          <p:spPr bwMode="auto">
            <a:xfrm>
              <a:off x="2430463" y="644525"/>
              <a:ext cx="754063" cy="584200"/>
            </a:xfrm>
            <a:custGeom>
              <a:avLst/>
              <a:gdLst>
                <a:gd name="T0" fmla="*/ 25 w 271"/>
                <a:gd name="T1" fmla="*/ 204 h 210"/>
                <a:gd name="T2" fmla="*/ 49 w 271"/>
                <a:gd name="T3" fmla="*/ 205 h 210"/>
                <a:gd name="T4" fmla="*/ 65 w 271"/>
                <a:gd name="T5" fmla="*/ 209 h 210"/>
                <a:gd name="T6" fmla="*/ 73 w 271"/>
                <a:gd name="T7" fmla="*/ 210 h 210"/>
                <a:gd name="T8" fmla="*/ 87 w 271"/>
                <a:gd name="T9" fmla="*/ 204 h 210"/>
                <a:gd name="T10" fmla="*/ 98 w 271"/>
                <a:gd name="T11" fmla="*/ 194 h 210"/>
                <a:gd name="T12" fmla="*/ 105 w 271"/>
                <a:gd name="T13" fmla="*/ 183 h 210"/>
                <a:gd name="T14" fmla="*/ 120 w 271"/>
                <a:gd name="T15" fmla="*/ 173 h 210"/>
                <a:gd name="T16" fmla="*/ 138 w 271"/>
                <a:gd name="T17" fmla="*/ 150 h 210"/>
                <a:gd name="T18" fmla="*/ 149 w 271"/>
                <a:gd name="T19" fmla="*/ 135 h 210"/>
                <a:gd name="T20" fmla="*/ 152 w 271"/>
                <a:gd name="T21" fmla="*/ 135 h 210"/>
                <a:gd name="T22" fmla="*/ 156 w 271"/>
                <a:gd name="T23" fmla="*/ 135 h 210"/>
                <a:gd name="T24" fmla="*/ 165 w 271"/>
                <a:gd name="T25" fmla="*/ 134 h 210"/>
                <a:gd name="T26" fmla="*/ 174 w 271"/>
                <a:gd name="T27" fmla="*/ 125 h 210"/>
                <a:gd name="T28" fmla="*/ 180 w 271"/>
                <a:gd name="T29" fmla="*/ 121 h 210"/>
                <a:gd name="T30" fmla="*/ 200 w 271"/>
                <a:gd name="T31" fmla="*/ 110 h 210"/>
                <a:gd name="T32" fmla="*/ 218 w 271"/>
                <a:gd name="T33" fmla="*/ 101 h 210"/>
                <a:gd name="T34" fmla="*/ 228 w 271"/>
                <a:gd name="T35" fmla="*/ 86 h 210"/>
                <a:gd name="T36" fmla="*/ 234 w 271"/>
                <a:gd name="T37" fmla="*/ 73 h 210"/>
                <a:gd name="T38" fmla="*/ 239 w 271"/>
                <a:gd name="T39" fmla="*/ 68 h 210"/>
                <a:gd name="T40" fmla="*/ 245 w 271"/>
                <a:gd name="T41" fmla="*/ 63 h 210"/>
                <a:gd name="T42" fmla="*/ 249 w 271"/>
                <a:gd name="T43" fmla="*/ 63 h 210"/>
                <a:gd name="T44" fmla="*/ 250 w 271"/>
                <a:gd name="T45" fmla="*/ 63 h 210"/>
                <a:gd name="T46" fmla="*/ 256 w 271"/>
                <a:gd name="T47" fmla="*/ 60 h 210"/>
                <a:gd name="T48" fmla="*/ 256 w 271"/>
                <a:gd name="T49" fmla="*/ 58 h 210"/>
                <a:gd name="T50" fmla="*/ 260 w 271"/>
                <a:gd name="T51" fmla="*/ 57 h 210"/>
                <a:gd name="T52" fmla="*/ 269 w 271"/>
                <a:gd name="T53" fmla="*/ 49 h 210"/>
                <a:gd name="T54" fmla="*/ 267 w 271"/>
                <a:gd name="T55" fmla="*/ 38 h 210"/>
                <a:gd name="T56" fmla="*/ 266 w 271"/>
                <a:gd name="T57" fmla="*/ 36 h 210"/>
                <a:gd name="T58" fmla="*/ 266 w 271"/>
                <a:gd name="T59" fmla="*/ 34 h 210"/>
                <a:gd name="T60" fmla="*/ 261 w 271"/>
                <a:gd name="T61" fmla="*/ 22 h 210"/>
                <a:gd name="T62" fmla="*/ 191 w 271"/>
                <a:gd name="T63" fmla="*/ 0 h 210"/>
                <a:gd name="T64" fmla="*/ 160 w 271"/>
                <a:gd name="T65" fmla="*/ 2 h 210"/>
                <a:gd name="T66" fmla="*/ 141 w 271"/>
                <a:gd name="T67" fmla="*/ 3 h 210"/>
                <a:gd name="T68" fmla="*/ 102 w 271"/>
                <a:gd name="T69" fmla="*/ 13 h 210"/>
                <a:gd name="T70" fmla="*/ 100 w 271"/>
                <a:gd name="T71" fmla="*/ 14 h 210"/>
                <a:gd name="T72" fmla="*/ 89 w 271"/>
                <a:gd name="T73" fmla="*/ 52 h 210"/>
                <a:gd name="T74" fmla="*/ 89 w 271"/>
                <a:gd name="T75" fmla="*/ 57 h 210"/>
                <a:gd name="T76" fmla="*/ 104 w 271"/>
                <a:gd name="T77" fmla="*/ 77 h 210"/>
                <a:gd name="T78" fmla="*/ 109 w 271"/>
                <a:gd name="T79" fmla="*/ 80 h 210"/>
                <a:gd name="T80" fmla="*/ 109 w 271"/>
                <a:gd name="T81" fmla="*/ 82 h 210"/>
                <a:gd name="T82" fmla="*/ 104 w 271"/>
                <a:gd name="T83" fmla="*/ 84 h 210"/>
                <a:gd name="T84" fmla="*/ 94 w 271"/>
                <a:gd name="T85" fmla="*/ 82 h 210"/>
                <a:gd name="T86" fmla="*/ 76 w 271"/>
                <a:gd name="T87" fmla="*/ 52 h 210"/>
                <a:gd name="T88" fmla="*/ 63 w 271"/>
                <a:gd name="T89" fmla="*/ 38 h 210"/>
                <a:gd name="T90" fmla="*/ 38 w 271"/>
                <a:gd name="T91" fmla="*/ 49 h 210"/>
                <a:gd name="T92" fmla="*/ 14 w 271"/>
                <a:gd name="T93" fmla="*/ 80 h 210"/>
                <a:gd name="T94" fmla="*/ 14 w 271"/>
                <a:gd name="T95" fmla="*/ 90 h 210"/>
                <a:gd name="T96" fmla="*/ 33 w 271"/>
                <a:gd name="T97" fmla="*/ 101 h 210"/>
                <a:gd name="T98" fmla="*/ 25 w 271"/>
                <a:gd name="T99" fmla="*/ 107 h 210"/>
                <a:gd name="T100" fmla="*/ 20 w 271"/>
                <a:gd name="T101" fmla="*/ 109 h 210"/>
                <a:gd name="T102" fmla="*/ 6 w 271"/>
                <a:gd name="T103" fmla="*/ 118 h 210"/>
                <a:gd name="T104" fmla="*/ 8 w 271"/>
                <a:gd name="T105" fmla="*/ 135 h 210"/>
                <a:gd name="T106" fmla="*/ 33 w 271"/>
                <a:gd name="T107" fmla="*/ 149 h 210"/>
                <a:gd name="T108" fmla="*/ 38 w 271"/>
                <a:gd name="T109" fmla="*/ 149 h 210"/>
                <a:gd name="T110" fmla="*/ 55 w 271"/>
                <a:gd name="T111" fmla="*/ 152 h 210"/>
                <a:gd name="T112" fmla="*/ 60 w 271"/>
                <a:gd name="T113" fmla="*/ 156 h 210"/>
                <a:gd name="T114" fmla="*/ 38 w 271"/>
                <a:gd name="T115" fmla="*/ 166 h 210"/>
                <a:gd name="T116" fmla="*/ 33 w 271"/>
                <a:gd name="T117" fmla="*/ 168 h 210"/>
                <a:gd name="T118" fmla="*/ 17 w 271"/>
                <a:gd name="T119" fmla="*/ 177 h 210"/>
                <a:gd name="T120" fmla="*/ 6 w 271"/>
                <a:gd name="T121" fmla="*/ 187 h 210"/>
                <a:gd name="T122" fmla="*/ 0 w 271"/>
                <a:gd name="T123" fmla="*/ 198 h 210"/>
                <a:gd name="T124" fmla="*/ 25 w 271"/>
                <a:gd name="T125" fmla="*/ 20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1" h="210">
                  <a:moveTo>
                    <a:pt x="25" y="204"/>
                  </a:moveTo>
                  <a:cubicBezTo>
                    <a:pt x="33" y="204"/>
                    <a:pt x="42" y="204"/>
                    <a:pt x="49" y="205"/>
                  </a:cubicBezTo>
                  <a:cubicBezTo>
                    <a:pt x="57" y="206"/>
                    <a:pt x="61" y="207"/>
                    <a:pt x="65" y="209"/>
                  </a:cubicBezTo>
                  <a:cubicBezTo>
                    <a:pt x="68" y="210"/>
                    <a:pt x="71" y="210"/>
                    <a:pt x="73" y="210"/>
                  </a:cubicBezTo>
                  <a:cubicBezTo>
                    <a:pt x="76" y="210"/>
                    <a:pt x="81" y="209"/>
                    <a:pt x="87" y="204"/>
                  </a:cubicBezTo>
                  <a:cubicBezTo>
                    <a:pt x="97" y="200"/>
                    <a:pt x="98" y="198"/>
                    <a:pt x="98" y="194"/>
                  </a:cubicBezTo>
                  <a:cubicBezTo>
                    <a:pt x="98" y="192"/>
                    <a:pt x="99" y="189"/>
                    <a:pt x="105" y="183"/>
                  </a:cubicBezTo>
                  <a:cubicBezTo>
                    <a:pt x="111" y="177"/>
                    <a:pt x="116" y="175"/>
                    <a:pt x="120" y="173"/>
                  </a:cubicBezTo>
                  <a:cubicBezTo>
                    <a:pt x="128" y="170"/>
                    <a:pt x="136" y="167"/>
                    <a:pt x="138" y="150"/>
                  </a:cubicBezTo>
                  <a:cubicBezTo>
                    <a:pt x="140" y="135"/>
                    <a:pt x="144" y="135"/>
                    <a:pt x="149" y="135"/>
                  </a:cubicBezTo>
                  <a:cubicBezTo>
                    <a:pt x="150" y="135"/>
                    <a:pt x="151" y="135"/>
                    <a:pt x="152" y="135"/>
                  </a:cubicBezTo>
                  <a:cubicBezTo>
                    <a:pt x="153" y="135"/>
                    <a:pt x="154" y="135"/>
                    <a:pt x="156" y="135"/>
                  </a:cubicBezTo>
                  <a:cubicBezTo>
                    <a:pt x="158" y="135"/>
                    <a:pt x="161" y="135"/>
                    <a:pt x="165" y="134"/>
                  </a:cubicBezTo>
                  <a:cubicBezTo>
                    <a:pt x="173" y="133"/>
                    <a:pt x="174" y="129"/>
                    <a:pt x="174" y="125"/>
                  </a:cubicBezTo>
                  <a:cubicBezTo>
                    <a:pt x="174" y="123"/>
                    <a:pt x="174" y="123"/>
                    <a:pt x="180" y="121"/>
                  </a:cubicBezTo>
                  <a:cubicBezTo>
                    <a:pt x="188" y="118"/>
                    <a:pt x="194" y="114"/>
                    <a:pt x="200" y="110"/>
                  </a:cubicBezTo>
                  <a:cubicBezTo>
                    <a:pt x="207" y="106"/>
                    <a:pt x="212" y="102"/>
                    <a:pt x="218" y="101"/>
                  </a:cubicBezTo>
                  <a:cubicBezTo>
                    <a:pt x="227" y="100"/>
                    <a:pt x="228" y="92"/>
                    <a:pt x="228" y="86"/>
                  </a:cubicBezTo>
                  <a:cubicBezTo>
                    <a:pt x="229" y="81"/>
                    <a:pt x="230" y="76"/>
                    <a:pt x="234" y="73"/>
                  </a:cubicBezTo>
                  <a:cubicBezTo>
                    <a:pt x="236" y="72"/>
                    <a:pt x="238" y="70"/>
                    <a:pt x="239" y="68"/>
                  </a:cubicBezTo>
                  <a:cubicBezTo>
                    <a:pt x="242" y="66"/>
                    <a:pt x="244" y="63"/>
                    <a:pt x="245" y="63"/>
                  </a:cubicBezTo>
                  <a:cubicBezTo>
                    <a:pt x="246" y="63"/>
                    <a:pt x="247" y="63"/>
                    <a:pt x="249" y="63"/>
                  </a:cubicBezTo>
                  <a:cubicBezTo>
                    <a:pt x="250" y="63"/>
                    <a:pt x="250" y="63"/>
                    <a:pt x="250" y="63"/>
                  </a:cubicBezTo>
                  <a:cubicBezTo>
                    <a:pt x="252" y="63"/>
                    <a:pt x="254" y="62"/>
                    <a:pt x="256" y="60"/>
                  </a:cubicBezTo>
                  <a:cubicBezTo>
                    <a:pt x="256" y="59"/>
                    <a:pt x="256" y="59"/>
                    <a:pt x="256" y="58"/>
                  </a:cubicBezTo>
                  <a:cubicBezTo>
                    <a:pt x="257" y="58"/>
                    <a:pt x="259" y="58"/>
                    <a:pt x="260" y="57"/>
                  </a:cubicBezTo>
                  <a:cubicBezTo>
                    <a:pt x="263" y="54"/>
                    <a:pt x="267" y="52"/>
                    <a:pt x="269" y="49"/>
                  </a:cubicBezTo>
                  <a:cubicBezTo>
                    <a:pt x="271" y="45"/>
                    <a:pt x="269" y="42"/>
                    <a:pt x="267" y="38"/>
                  </a:cubicBezTo>
                  <a:cubicBezTo>
                    <a:pt x="267" y="37"/>
                    <a:pt x="266" y="36"/>
                    <a:pt x="266" y="36"/>
                  </a:cubicBezTo>
                  <a:cubicBezTo>
                    <a:pt x="266" y="34"/>
                    <a:pt x="266" y="34"/>
                    <a:pt x="266" y="34"/>
                  </a:cubicBezTo>
                  <a:cubicBezTo>
                    <a:pt x="265" y="30"/>
                    <a:pt x="264" y="26"/>
                    <a:pt x="261" y="22"/>
                  </a:cubicBezTo>
                  <a:cubicBezTo>
                    <a:pt x="251" y="7"/>
                    <a:pt x="214" y="0"/>
                    <a:pt x="191" y="0"/>
                  </a:cubicBezTo>
                  <a:cubicBezTo>
                    <a:pt x="177" y="0"/>
                    <a:pt x="169" y="1"/>
                    <a:pt x="160" y="2"/>
                  </a:cubicBezTo>
                  <a:cubicBezTo>
                    <a:pt x="154" y="2"/>
                    <a:pt x="148" y="3"/>
                    <a:pt x="141" y="3"/>
                  </a:cubicBezTo>
                  <a:cubicBezTo>
                    <a:pt x="120" y="4"/>
                    <a:pt x="112" y="8"/>
                    <a:pt x="102" y="13"/>
                  </a:cubicBezTo>
                  <a:cubicBezTo>
                    <a:pt x="100" y="14"/>
                    <a:pt x="100" y="14"/>
                    <a:pt x="100" y="14"/>
                  </a:cubicBezTo>
                  <a:cubicBezTo>
                    <a:pt x="89" y="20"/>
                    <a:pt x="89" y="36"/>
                    <a:pt x="89" y="52"/>
                  </a:cubicBezTo>
                  <a:cubicBezTo>
                    <a:pt x="89" y="53"/>
                    <a:pt x="89" y="55"/>
                    <a:pt x="89" y="57"/>
                  </a:cubicBezTo>
                  <a:cubicBezTo>
                    <a:pt x="89" y="69"/>
                    <a:pt x="98" y="74"/>
                    <a:pt x="104" y="77"/>
                  </a:cubicBezTo>
                  <a:cubicBezTo>
                    <a:pt x="106" y="78"/>
                    <a:pt x="108" y="80"/>
                    <a:pt x="109" y="80"/>
                  </a:cubicBezTo>
                  <a:cubicBezTo>
                    <a:pt x="109" y="80"/>
                    <a:pt x="109" y="81"/>
                    <a:pt x="109" y="82"/>
                  </a:cubicBezTo>
                  <a:cubicBezTo>
                    <a:pt x="109" y="83"/>
                    <a:pt x="107" y="84"/>
                    <a:pt x="104" y="84"/>
                  </a:cubicBezTo>
                  <a:cubicBezTo>
                    <a:pt x="101" y="84"/>
                    <a:pt x="98" y="83"/>
                    <a:pt x="94" y="82"/>
                  </a:cubicBezTo>
                  <a:cubicBezTo>
                    <a:pt x="79" y="78"/>
                    <a:pt x="78" y="69"/>
                    <a:pt x="76" y="52"/>
                  </a:cubicBezTo>
                  <a:cubicBezTo>
                    <a:pt x="76" y="43"/>
                    <a:pt x="71" y="38"/>
                    <a:pt x="63" y="38"/>
                  </a:cubicBezTo>
                  <a:cubicBezTo>
                    <a:pt x="55" y="38"/>
                    <a:pt x="44" y="44"/>
                    <a:pt x="38" y="49"/>
                  </a:cubicBezTo>
                  <a:cubicBezTo>
                    <a:pt x="28" y="56"/>
                    <a:pt x="16" y="68"/>
                    <a:pt x="14" y="80"/>
                  </a:cubicBezTo>
                  <a:cubicBezTo>
                    <a:pt x="13" y="84"/>
                    <a:pt x="13" y="87"/>
                    <a:pt x="14" y="90"/>
                  </a:cubicBezTo>
                  <a:cubicBezTo>
                    <a:pt x="17" y="99"/>
                    <a:pt x="24" y="103"/>
                    <a:pt x="33" y="101"/>
                  </a:cubicBezTo>
                  <a:cubicBezTo>
                    <a:pt x="32" y="104"/>
                    <a:pt x="29" y="106"/>
                    <a:pt x="25" y="107"/>
                  </a:cubicBezTo>
                  <a:cubicBezTo>
                    <a:pt x="23" y="108"/>
                    <a:pt x="22" y="108"/>
                    <a:pt x="20" y="109"/>
                  </a:cubicBezTo>
                  <a:cubicBezTo>
                    <a:pt x="15" y="111"/>
                    <a:pt x="9" y="112"/>
                    <a:pt x="6" y="118"/>
                  </a:cubicBezTo>
                  <a:cubicBezTo>
                    <a:pt x="5" y="122"/>
                    <a:pt x="5" y="128"/>
                    <a:pt x="8" y="135"/>
                  </a:cubicBezTo>
                  <a:cubicBezTo>
                    <a:pt x="13" y="149"/>
                    <a:pt x="25" y="149"/>
                    <a:pt x="33" y="149"/>
                  </a:cubicBezTo>
                  <a:cubicBezTo>
                    <a:pt x="38" y="149"/>
                    <a:pt x="38" y="149"/>
                    <a:pt x="38" y="149"/>
                  </a:cubicBezTo>
                  <a:cubicBezTo>
                    <a:pt x="44" y="149"/>
                    <a:pt x="50" y="149"/>
                    <a:pt x="55" y="152"/>
                  </a:cubicBezTo>
                  <a:cubicBezTo>
                    <a:pt x="60" y="156"/>
                    <a:pt x="60" y="156"/>
                    <a:pt x="60" y="156"/>
                  </a:cubicBezTo>
                  <a:cubicBezTo>
                    <a:pt x="60" y="159"/>
                    <a:pt x="47" y="164"/>
                    <a:pt x="38" y="166"/>
                  </a:cubicBezTo>
                  <a:cubicBezTo>
                    <a:pt x="33" y="168"/>
                    <a:pt x="33" y="168"/>
                    <a:pt x="33" y="168"/>
                  </a:cubicBezTo>
                  <a:cubicBezTo>
                    <a:pt x="22" y="172"/>
                    <a:pt x="21" y="172"/>
                    <a:pt x="17" y="177"/>
                  </a:cubicBezTo>
                  <a:cubicBezTo>
                    <a:pt x="15" y="178"/>
                    <a:pt x="12" y="181"/>
                    <a:pt x="6" y="187"/>
                  </a:cubicBezTo>
                  <a:cubicBezTo>
                    <a:pt x="3" y="189"/>
                    <a:pt x="0" y="194"/>
                    <a:pt x="0" y="198"/>
                  </a:cubicBezTo>
                  <a:cubicBezTo>
                    <a:pt x="3" y="203"/>
                    <a:pt x="11" y="204"/>
                    <a:pt x="25"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6" name="world map piece"/>
            <p:cNvSpPr>
              <a:spLocks/>
            </p:cNvSpPr>
            <p:nvPr/>
          </p:nvSpPr>
          <p:spPr bwMode="auto">
            <a:xfrm>
              <a:off x="2840038" y="715963"/>
              <a:ext cx="1222375" cy="1555750"/>
            </a:xfrm>
            <a:custGeom>
              <a:avLst/>
              <a:gdLst>
                <a:gd name="T0" fmla="*/ 308 w 440"/>
                <a:gd name="T1" fmla="*/ 396 h 559"/>
                <a:gd name="T2" fmla="*/ 286 w 440"/>
                <a:gd name="T3" fmla="*/ 384 h 559"/>
                <a:gd name="T4" fmla="*/ 299 w 440"/>
                <a:gd name="T5" fmla="*/ 388 h 559"/>
                <a:gd name="T6" fmla="*/ 330 w 440"/>
                <a:gd name="T7" fmla="*/ 389 h 559"/>
                <a:gd name="T8" fmla="*/ 352 w 440"/>
                <a:gd name="T9" fmla="*/ 380 h 559"/>
                <a:gd name="T10" fmla="*/ 335 w 440"/>
                <a:gd name="T11" fmla="*/ 356 h 559"/>
                <a:gd name="T12" fmla="*/ 319 w 440"/>
                <a:gd name="T13" fmla="*/ 340 h 559"/>
                <a:gd name="T14" fmla="*/ 337 w 440"/>
                <a:gd name="T15" fmla="*/ 323 h 559"/>
                <a:gd name="T16" fmla="*/ 352 w 440"/>
                <a:gd name="T17" fmla="*/ 327 h 559"/>
                <a:gd name="T18" fmla="*/ 361 w 440"/>
                <a:gd name="T19" fmla="*/ 306 h 559"/>
                <a:gd name="T20" fmla="*/ 365 w 440"/>
                <a:gd name="T21" fmla="*/ 256 h 559"/>
                <a:gd name="T22" fmla="*/ 355 w 440"/>
                <a:gd name="T23" fmla="*/ 242 h 559"/>
                <a:gd name="T24" fmla="*/ 376 w 440"/>
                <a:gd name="T25" fmla="*/ 239 h 559"/>
                <a:gd name="T26" fmla="*/ 379 w 440"/>
                <a:gd name="T27" fmla="*/ 225 h 559"/>
                <a:gd name="T28" fmla="*/ 380 w 440"/>
                <a:gd name="T29" fmla="*/ 183 h 559"/>
                <a:gd name="T30" fmla="*/ 409 w 440"/>
                <a:gd name="T31" fmla="*/ 140 h 559"/>
                <a:gd name="T32" fmla="*/ 438 w 440"/>
                <a:gd name="T33" fmla="*/ 101 h 559"/>
                <a:gd name="T34" fmla="*/ 416 w 440"/>
                <a:gd name="T35" fmla="*/ 86 h 559"/>
                <a:gd name="T36" fmla="*/ 402 w 440"/>
                <a:gd name="T37" fmla="*/ 94 h 559"/>
                <a:gd name="T38" fmla="*/ 380 w 440"/>
                <a:gd name="T39" fmla="*/ 84 h 559"/>
                <a:gd name="T40" fmla="*/ 369 w 440"/>
                <a:gd name="T41" fmla="*/ 92 h 559"/>
                <a:gd name="T42" fmla="*/ 388 w 440"/>
                <a:gd name="T43" fmla="*/ 62 h 559"/>
                <a:gd name="T44" fmla="*/ 374 w 440"/>
                <a:gd name="T45" fmla="*/ 43 h 559"/>
                <a:gd name="T46" fmla="*/ 309 w 440"/>
                <a:gd name="T47" fmla="*/ 1 h 559"/>
                <a:gd name="T48" fmla="*/ 293 w 440"/>
                <a:gd name="T49" fmla="*/ 9 h 559"/>
                <a:gd name="T50" fmla="*/ 280 w 440"/>
                <a:gd name="T51" fmla="*/ 15 h 559"/>
                <a:gd name="T52" fmla="*/ 233 w 440"/>
                <a:gd name="T53" fmla="*/ 58 h 559"/>
                <a:gd name="T54" fmla="*/ 218 w 440"/>
                <a:gd name="T55" fmla="*/ 44 h 559"/>
                <a:gd name="T56" fmla="*/ 204 w 440"/>
                <a:gd name="T57" fmla="*/ 50 h 559"/>
                <a:gd name="T58" fmla="*/ 188 w 440"/>
                <a:gd name="T59" fmla="*/ 67 h 559"/>
                <a:gd name="T60" fmla="*/ 159 w 440"/>
                <a:gd name="T61" fmla="*/ 39 h 559"/>
                <a:gd name="T62" fmla="*/ 149 w 440"/>
                <a:gd name="T63" fmla="*/ 39 h 559"/>
                <a:gd name="T64" fmla="*/ 141 w 440"/>
                <a:gd name="T65" fmla="*/ 36 h 559"/>
                <a:gd name="T66" fmla="*/ 126 w 440"/>
                <a:gd name="T67" fmla="*/ 35 h 559"/>
                <a:gd name="T68" fmla="*/ 110 w 440"/>
                <a:gd name="T69" fmla="*/ 47 h 559"/>
                <a:gd name="T70" fmla="*/ 119 w 440"/>
                <a:gd name="T71" fmla="*/ 60 h 559"/>
                <a:gd name="T72" fmla="*/ 85 w 440"/>
                <a:gd name="T73" fmla="*/ 81 h 559"/>
                <a:gd name="T74" fmla="*/ 67 w 440"/>
                <a:gd name="T75" fmla="*/ 92 h 559"/>
                <a:gd name="T76" fmla="*/ 76 w 440"/>
                <a:gd name="T77" fmla="*/ 123 h 559"/>
                <a:gd name="T78" fmla="*/ 70 w 440"/>
                <a:gd name="T79" fmla="*/ 124 h 559"/>
                <a:gd name="T80" fmla="*/ 62 w 440"/>
                <a:gd name="T81" fmla="*/ 123 h 559"/>
                <a:gd name="T82" fmla="*/ 11 w 440"/>
                <a:gd name="T83" fmla="*/ 140 h 559"/>
                <a:gd name="T84" fmla="*/ 24 w 440"/>
                <a:gd name="T85" fmla="*/ 168 h 559"/>
                <a:gd name="T86" fmla="*/ 43 w 440"/>
                <a:gd name="T87" fmla="*/ 171 h 559"/>
                <a:gd name="T88" fmla="*/ 21 w 440"/>
                <a:gd name="T89" fmla="*/ 176 h 559"/>
                <a:gd name="T90" fmla="*/ 13 w 440"/>
                <a:gd name="T91" fmla="*/ 217 h 559"/>
                <a:gd name="T92" fmla="*/ 71 w 440"/>
                <a:gd name="T93" fmla="*/ 227 h 559"/>
                <a:gd name="T94" fmla="*/ 79 w 440"/>
                <a:gd name="T95" fmla="*/ 249 h 559"/>
                <a:gd name="T96" fmla="*/ 81 w 440"/>
                <a:gd name="T97" fmla="*/ 325 h 559"/>
                <a:gd name="T98" fmla="*/ 74 w 440"/>
                <a:gd name="T99" fmla="*/ 366 h 559"/>
                <a:gd name="T100" fmla="*/ 94 w 440"/>
                <a:gd name="T101" fmla="*/ 386 h 559"/>
                <a:gd name="T102" fmla="*/ 89 w 440"/>
                <a:gd name="T103" fmla="*/ 409 h 559"/>
                <a:gd name="T104" fmla="*/ 68 w 440"/>
                <a:gd name="T105" fmla="*/ 455 h 559"/>
                <a:gd name="T106" fmla="*/ 81 w 440"/>
                <a:gd name="T107" fmla="*/ 536 h 559"/>
                <a:gd name="T108" fmla="*/ 112 w 440"/>
                <a:gd name="T109" fmla="*/ 557 h 559"/>
                <a:gd name="T110" fmla="*/ 151 w 440"/>
                <a:gd name="T111" fmla="*/ 518 h 559"/>
                <a:gd name="T112" fmla="*/ 201 w 440"/>
                <a:gd name="T113" fmla="*/ 468 h 559"/>
                <a:gd name="T114" fmla="*/ 249 w 440"/>
                <a:gd name="T115" fmla="*/ 445 h 559"/>
                <a:gd name="T116" fmla="*/ 298 w 440"/>
                <a:gd name="T117" fmla="*/ 422 h 559"/>
                <a:gd name="T118" fmla="*/ 326 w 440"/>
                <a:gd name="T119" fmla="*/ 40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0" h="559">
                  <a:moveTo>
                    <a:pt x="326" y="407"/>
                  </a:moveTo>
                  <a:cubicBezTo>
                    <a:pt x="326" y="402"/>
                    <a:pt x="318" y="400"/>
                    <a:pt x="308" y="396"/>
                  </a:cubicBezTo>
                  <a:cubicBezTo>
                    <a:pt x="299" y="393"/>
                    <a:pt x="290" y="390"/>
                    <a:pt x="288" y="386"/>
                  </a:cubicBezTo>
                  <a:cubicBezTo>
                    <a:pt x="287" y="385"/>
                    <a:pt x="286" y="385"/>
                    <a:pt x="286" y="384"/>
                  </a:cubicBezTo>
                  <a:cubicBezTo>
                    <a:pt x="288" y="385"/>
                    <a:pt x="293" y="385"/>
                    <a:pt x="297" y="387"/>
                  </a:cubicBezTo>
                  <a:cubicBezTo>
                    <a:pt x="299" y="388"/>
                    <a:pt x="299" y="388"/>
                    <a:pt x="299" y="388"/>
                  </a:cubicBezTo>
                  <a:cubicBezTo>
                    <a:pt x="306" y="390"/>
                    <a:pt x="310" y="391"/>
                    <a:pt x="315" y="391"/>
                  </a:cubicBezTo>
                  <a:cubicBezTo>
                    <a:pt x="319" y="391"/>
                    <a:pt x="323" y="390"/>
                    <a:pt x="330" y="389"/>
                  </a:cubicBezTo>
                  <a:cubicBezTo>
                    <a:pt x="332" y="389"/>
                    <a:pt x="335" y="388"/>
                    <a:pt x="337" y="388"/>
                  </a:cubicBezTo>
                  <a:cubicBezTo>
                    <a:pt x="347" y="386"/>
                    <a:pt x="351" y="384"/>
                    <a:pt x="352" y="380"/>
                  </a:cubicBezTo>
                  <a:cubicBezTo>
                    <a:pt x="353" y="375"/>
                    <a:pt x="349" y="371"/>
                    <a:pt x="343" y="365"/>
                  </a:cubicBezTo>
                  <a:cubicBezTo>
                    <a:pt x="341" y="363"/>
                    <a:pt x="337" y="359"/>
                    <a:pt x="335" y="356"/>
                  </a:cubicBezTo>
                  <a:cubicBezTo>
                    <a:pt x="328" y="347"/>
                    <a:pt x="324" y="346"/>
                    <a:pt x="321" y="345"/>
                  </a:cubicBezTo>
                  <a:cubicBezTo>
                    <a:pt x="320" y="344"/>
                    <a:pt x="320" y="344"/>
                    <a:pt x="319" y="340"/>
                  </a:cubicBezTo>
                  <a:cubicBezTo>
                    <a:pt x="318" y="337"/>
                    <a:pt x="319" y="333"/>
                    <a:pt x="321" y="329"/>
                  </a:cubicBezTo>
                  <a:cubicBezTo>
                    <a:pt x="326" y="324"/>
                    <a:pt x="331" y="321"/>
                    <a:pt x="337" y="323"/>
                  </a:cubicBezTo>
                  <a:cubicBezTo>
                    <a:pt x="342" y="324"/>
                    <a:pt x="345" y="325"/>
                    <a:pt x="347" y="325"/>
                  </a:cubicBezTo>
                  <a:cubicBezTo>
                    <a:pt x="348" y="326"/>
                    <a:pt x="350" y="327"/>
                    <a:pt x="352" y="327"/>
                  </a:cubicBezTo>
                  <a:cubicBezTo>
                    <a:pt x="355" y="327"/>
                    <a:pt x="357" y="325"/>
                    <a:pt x="359" y="321"/>
                  </a:cubicBezTo>
                  <a:cubicBezTo>
                    <a:pt x="363" y="318"/>
                    <a:pt x="362" y="312"/>
                    <a:pt x="361" y="306"/>
                  </a:cubicBezTo>
                  <a:cubicBezTo>
                    <a:pt x="360" y="298"/>
                    <a:pt x="359" y="291"/>
                    <a:pt x="367" y="285"/>
                  </a:cubicBezTo>
                  <a:cubicBezTo>
                    <a:pt x="380" y="272"/>
                    <a:pt x="373" y="265"/>
                    <a:pt x="365" y="256"/>
                  </a:cubicBezTo>
                  <a:cubicBezTo>
                    <a:pt x="363" y="254"/>
                    <a:pt x="360" y="250"/>
                    <a:pt x="358" y="247"/>
                  </a:cubicBezTo>
                  <a:cubicBezTo>
                    <a:pt x="356" y="244"/>
                    <a:pt x="355" y="242"/>
                    <a:pt x="355" y="242"/>
                  </a:cubicBezTo>
                  <a:cubicBezTo>
                    <a:pt x="356" y="241"/>
                    <a:pt x="359" y="241"/>
                    <a:pt x="362" y="241"/>
                  </a:cubicBezTo>
                  <a:cubicBezTo>
                    <a:pt x="366" y="241"/>
                    <a:pt x="371" y="240"/>
                    <a:pt x="376" y="239"/>
                  </a:cubicBezTo>
                  <a:cubicBezTo>
                    <a:pt x="380" y="238"/>
                    <a:pt x="385" y="237"/>
                    <a:pt x="385" y="233"/>
                  </a:cubicBezTo>
                  <a:cubicBezTo>
                    <a:pt x="386" y="230"/>
                    <a:pt x="383" y="227"/>
                    <a:pt x="379" y="225"/>
                  </a:cubicBezTo>
                  <a:cubicBezTo>
                    <a:pt x="376" y="224"/>
                    <a:pt x="374" y="222"/>
                    <a:pt x="371" y="221"/>
                  </a:cubicBezTo>
                  <a:cubicBezTo>
                    <a:pt x="366" y="216"/>
                    <a:pt x="373" y="199"/>
                    <a:pt x="380" y="183"/>
                  </a:cubicBezTo>
                  <a:cubicBezTo>
                    <a:pt x="382" y="178"/>
                    <a:pt x="384" y="173"/>
                    <a:pt x="386" y="168"/>
                  </a:cubicBezTo>
                  <a:cubicBezTo>
                    <a:pt x="391" y="154"/>
                    <a:pt x="400" y="148"/>
                    <a:pt x="409" y="140"/>
                  </a:cubicBezTo>
                  <a:cubicBezTo>
                    <a:pt x="417" y="135"/>
                    <a:pt x="424" y="130"/>
                    <a:pt x="432" y="121"/>
                  </a:cubicBezTo>
                  <a:cubicBezTo>
                    <a:pt x="438" y="114"/>
                    <a:pt x="440" y="107"/>
                    <a:pt x="438" y="101"/>
                  </a:cubicBezTo>
                  <a:cubicBezTo>
                    <a:pt x="435" y="93"/>
                    <a:pt x="429" y="88"/>
                    <a:pt x="420" y="86"/>
                  </a:cubicBezTo>
                  <a:cubicBezTo>
                    <a:pt x="418" y="86"/>
                    <a:pt x="417" y="86"/>
                    <a:pt x="416" y="86"/>
                  </a:cubicBezTo>
                  <a:cubicBezTo>
                    <a:pt x="410" y="86"/>
                    <a:pt x="407" y="89"/>
                    <a:pt x="404" y="92"/>
                  </a:cubicBezTo>
                  <a:cubicBezTo>
                    <a:pt x="403" y="93"/>
                    <a:pt x="402" y="94"/>
                    <a:pt x="402" y="94"/>
                  </a:cubicBezTo>
                  <a:cubicBezTo>
                    <a:pt x="401" y="94"/>
                    <a:pt x="399" y="93"/>
                    <a:pt x="396" y="91"/>
                  </a:cubicBezTo>
                  <a:cubicBezTo>
                    <a:pt x="389" y="86"/>
                    <a:pt x="385" y="84"/>
                    <a:pt x="380" y="84"/>
                  </a:cubicBezTo>
                  <a:cubicBezTo>
                    <a:pt x="376" y="84"/>
                    <a:pt x="374" y="86"/>
                    <a:pt x="371" y="89"/>
                  </a:cubicBezTo>
                  <a:cubicBezTo>
                    <a:pt x="370" y="90"/>
                    <a:pt x="369" y="91"/>
                    <a:pt x="369" y="92"/>
                  </a:cubicBezTo>
                  <a:cubicBezTo>
                    <a:pt x="367" y="89"/>
                    <a:pt x="368" y="81"/>
                    <a:pt x="369" y="78"/>
                  </a:cubicBezTo>
                  <a:cubicBezTo>
                    <a:pt x="373" y="77"/>
                    <a:pt x="386" y="70"/>
                    <a:pt x="388" y="62"/>
                  </a:cubicBezTo>
                  <a:cubicBezTo>
                    <a:pt x="388" y="59"/>
                    <a:pt x="388" y="56"/>
                    <a:pt x="383" y="53"/>
                  </a:cubicBezTo>
                  <a:cubicBezTo>
                    <a:pt x="380" y="51"/>
                    <a:pt x="377" y="47"/>
                    <a:pt x="374" y="43"/>
                  </a:cubicBezTo>
                  <a:cubicBezTo>
                    <a:pt x="367" y="34"/>
                    <a:pt x="358" y="23"/>
                    <a:pt x="338" y="11"/>
                  </a:cubicBezTo>
                  <a:cubicBezTo>
                    <a:pt x="322" y="1"/>
                    <a:pt x="317" y="0"/>
                    <a:pt x="309" y="1"/>
                  </a:cubicBezTo>
                  <a:cubicBezTo>
                    <a:pt x="309" y="1"/>
                    <a:pt x="308" y="1"/>
                    <a:pt x="306" y="1"/>
                  </a:cubicBezTo>
                  <a:cubicBezTo>
                    <a:pt x="300" y="1"/>
                    <a:pt x="297" y="5"/>
                    <a:pt x="293" y="9"/>
                  </a:cubicBezTo>
                  <a:cubicBezTo>
                    <a:pt x="290" y="13"/>
                    <a:pt x="288" y="16"/>
                    <a:pt x="283" y="16"/>
                  </a:cubicBezTo>
                  <a:cubicBezTo>
                    <a:pt x="282" y="15"/>
                    <a:pt x="281" y="15"/>
                    <a:pt x="280" y="15"/>
                  </a:cubicBezTo>
                  <a:cubicBezTo>
                    <a:pt x="269" y="15"/>
                    <a:pt x="261" y="21"/>
                    <a:pt x="245" y="34"/>
                  </a:cubicBezTo>
                  <a:cubicBezTo>
                    <a:pt x="233" y="43"/>
                    <a:pt x="233" y="48"/>
                    <a:pt x="233" y="58"/>
                  </a:cubicBezTo>
                  <a:cubicBezTo>
                    <a:pt x="233" y="61"/>
                    <a:pt x="232" y="65"/>
                    <a:pt x="231" y="70"/>
                  </a:cubicBezTo>
                  <a:cubicBezTo>
                    <a:pt x="228" y="64"/>
                    <a:pt x="225" y="54"/>
                    <a:pt x="218" y="44"/>
                  </a:cubicBezTo>
                  <a:cubicBezTo>
                    <a:pt x="217" y="43"/>
                    <a:pt x="215" y="40"/>
                    <a:pt x="212" y="40"/>
                  </a:cubicBezTo>
                  <a:cubicBezTo>
                    <a:pt x="208" y="40"/>
                    <a:pt x="206" y="44"/>
                    <a:pt x="204" y="50"/>
                  </a:cubicBezTo>
                  <a:cubicBezTo>
                    <a:pt x="201" y="58"/>
                    <a:pt x="198" y="69"/>
                    <a:pt x="189" y="70"/>
                  </a:cubicBezTo>
                  <a:cubicBezTo>
                    <a:pt x="189" y="70"/>
                    <a:pt x="188" y="68"/>
                    <a:pt x="188" y="67"/>
                  </a:cubicBezTo>
                  <a:cubicBezTo>
                    <a:pt x="187" y="62"/>
                    <a:pt x="185" y="54"/>
                    <a:pt x="178" y="47"/>
                  </a:cubicBezTo>
                  <a:cubicBezTo>
                    <a:pt x="171" y="40"/>
                    <a:pt x="164" y="39"/>
                    <a:pt x="159" y="39"/>
                  </a:cubicBezTo>
                  <a:cubicBezTo>
                    <a:pt x="157" y="39"/>
                    <a:pt x="156" y="39"/>
                    <a:pt x="154" y="39"/>
                  </a:cubicBezTo>
                  <a:cubicBezTo>
                    <a:pt x="152" y="39"/>
                    <a:pt x="151" y="39"/>
                    <a:pt x="149" y="39"/>
                  </a:cubicBezTo>
                  <a:cubicBezTo>
                    <a:pt x="147" y="39"/>
                    <a:pt x="145" y="39"/>
                    <a:pt x="143" y="38"/>
                  </a:cubicBezTo>
                  <a:cubicBezTo>
                    <a:pt x="142" y="38"/>
                    <a:pt x="141" y="37"/>
                    <a:pt x="141" y="36"/>
                  </a:cubicBezTo>
                  <a:cubicBezTo>
                    <a:pt x="139" y="34"/>
                    <a:pt x="137" y="32"/>
                    <a:pt x="134" y="32"/>
                  </a:cubicBezTo>
                  <a:cubicBezTo>
                    <a:pt x="131" y="32"/>
                    <a:pt x="129" y="32"/>
                    <a:pt x="126" y="35"/>
                  </a:cubicBezTo>
                  <a:cubicBezTo>
                    <a:pt x="125" y="36"/>
                    <a:pt x="123" y="37"/>
                    <a:pt x="120" y="37"/>
                  </a:cubicBezTo>
                  <a:cubicBezTo>
                    <a:pt x="117" y="37"/>
                    <a:pt x="110" y="39"/>
                    <a:pt x="110" y="47"/>
                  </a:cubicBezTo>
                  <a:cubicBezTo>
                    <a:pt x="110" y="54"/>
                    <a:pt x="114" y="57"/>
                    <a:pt x="119" y="59"/>
                  </a:cubicBezTo>
                  <a:cubicBezTo>
                    <a:pt x="119" y="59"/>
                    <a:pt x="119" y="59"/>
                    <a:pt x="119" y="60"/>
                  </a:cubicBezTo>
                  <a:cubicBezTo>
                    <a:pt x="119" y="62"/>
                    <a:pt x="118" y="65"/>
                    <a:pt x="108" y="72"/>
                  </a:cubicBezTo>
                  <a:cubicBezTo>
                    <a:pt x="101" y="77"/>
                    <a:pt x="93" y="79"/>
                    <a:pt x="85" y="81"/>
                  </a:cubicBezTo>
                  <a:cubicBezTo>
                    <a:pt x="83" y="81"/>
                    <a:pt x="81" y="82"/>
                    <a:pt x="78" y="83"/>
                  </a:cubicBezTo>
                  <a:cubicBezTo>
                    <a:pt x="72" y="84"/>
                    <a:pt x="69" y="87"/>
                    <a:pt x="67" y="92"/>
                  </a:cubicBezTo>
                  <a:cubicBezTo>
                    <a:pt x="65" y="98"/>
                    <a:pt x="66" y="106"/>
                    <a:pt x="71" y="113"/>
                  </a:cubicBezTo>
                  <a:cubicBezTo>
                    <a:pt x="76" y="121"/>
                    <a:pt x="76" y="123"/>
                    <a:pt x="76" y="123"/>
                  </a:cubicBezTo>
                  <a:cubicBezTo>
                    <a:pt x="76" y="123"/>
                    <a:pt x="75" y="124"/>
                    <a:pt x="72" y="124"/>
                  </a:cubicBezTo>
                  <a:cubicBezTo>
                    <a:pt x="71" y="124"/>
                    <a:pt x="71" y="124"/>
                    <a:pt x="70" y="124"/>
                  </a:cubicBezTo>
                  <a:cubicBezTo>
                    <a:pt x="68" y="124"/>
                    <a:pt x="67" y="124"/>
                    <a:pt x="66" y="124"/>
                  </a:cubicBezTo>
                  <a:cubicBezTo>
                    <a:pt x="65" y="124"/>
                    <a:pt x="64" y="123"/>
                    <a:pt x="62" y="123"/>
                  </a:cubicBezTo>
                  <a:cubicBezTo>
                    <a:pt x="59" y="122"/>
                    <a:pt x="54" y="121"/>
                    <a:pt x="49" y="121"/>
                  </a:cubicBezTo>
                  <a:cubicBezTo>
                    <a:pt x="34" y="121"/>
                    <a:pt x="22" y="128"/>
                    <a:pt x="11" y="140"/>
                  </a:cubicBezTo>
                  <a:cubicBezTo>
                    <a:pt x="4" y="150"/>
                    <a:pt x="2" y="156"/>
                    <a:pt x="4" y="160"/>
                  </a:cubicBezTo>
                  <a:cubicBezTo>
                    <a:pt x="6" y="166"/>
                    <a:pt x="15" y="167"/>
                    <a:pt x="24" y="168"/>
                  </a:cubicBezTo>
                  <a:cubicBezTo>
                    <a:pt x="29" y="168"/>
                    <a:pt x="35" y="168"/>
                    <a:pt x="39" y="169"/>
                  </a:cubicBezTo>
                  <a:cubicBezTo>
                    <a:pt x="42" y="170"/>
                    <a:pt x="43" y="171"/>
                    <a:pt x="43" y="171"/>
                  </a:cubicBezTo>
                  <a:cubicBezTo>
                    <a:pt x="41" y="173"/>
                    <a:pt x="33" y="176"/>
                    <a:pt x="22" y="176"/>
                  </a:cubicBezTo>
                  <a:cubicBezTo>
                    <a:pt x="22" y="176"/>
                    <a:pt x="21" y="176"/>
                    <a:pt x="21" y="176"/>
                  </a:cubicBezTo>
                  <a:cubicBezTo>
                    <a:pt x="13" y="175"/>
                    <a:pt x="7" y="178"/>
                    <a:pt x="5" y="184"/>
                  </a:cubicBezTo>
                  <a:cubicBezTo>
                    <a:pt x="0" y="193"/>
                    <a:pt x="4" y="206"/>
                    <a:pt x="13" y="217"/>
                  </a:cubicBezTo>
                  <a:cubicBezTo>
                    <a:pt x="18" y="224"/>
                    <a:pt x="27" y="224"/>
                    <a:pt x="39" y="224"/>
                  </a:cubicBezTo>
                  <a:cubicBezTo>
                    <a:pt x="48" y="224"/>
                    <a:pt x="58" y="224"/>
                    <a:pt x="71" y="227"/>
                  </a:cubicBezTo>
                  <a:cubicBezTo>
                    <a:pt x="76" y="227"/>
                    <a:pt x="80" y="229"/>
                    <a:pt x="81" y="232"/>
                  </a:cubicBezTo>
                  <a:cubicBezTo>
                    <a:pt x="84" y="235"/>
                    <a:pt x="81" y="241"/>
                    <a:pt x="79" y="249"/>
                  </a:cubicBezTo>
                  <a:cubicBezTo>
                    <a:pt x="76" y="257"/>
                    <a:pt x="74" y="266"/>
                    <a:pt x="76" y="276"/>
                  </a:cubicBezTo>
                  <a:cubicBezTo>
                    <a:pt x="79" y="293"/>
                    <a:pt x="81" y="309"/>
                    <a:pt x="81" y="325"/>
                  </a:cubicBezTo>
                  <a:cubicBezTo>
                    <a:pt x="81" y="329"/>
                    <a:pt x="79" y="335"/>
                    <a:pt x="77" y="341"/>
                  </a:cubicBezTo>
                  <a:cubicBezTo>
                    <a:pt x="75" y="351"/>
                    <a:pt x="72" y="359"/>
                    <a:pt x="74" y="366"/>
                  </a:cubicBezTo>
                  <a:cubicBezTo>
                    <a:pt x="76" y="373"/>
                    <a:pt x="81" y="376"/>
                    <a:pt x="86" y="379"/>
                  </a:cubicBezTo>
                  <a:cubicBezTo>
                    <a:pt x="89" y="381"/>
                    <a:pt x="92" y="384"/>
                    <a:pt x="94" y="386"/>
                  </a:cubicBezTo>
                  <a:cubicBezTo>
                    <a:pt x="97" y="393"/>
                    <a:pt x="95" y="396"/>
                    <a:pt x="92" y="403"/>
                  </a:cubicBezTo>
                  <a:cubicBezTo>
                    <a:pt x="91" y="405"/>
                    <a:pt x="90" y="406"/>
                    <a:pt x="89" y="409"/>
                  </a:cubicBezTo>
                  <a:cubicBezTo>
                    <a:pt x="85" y="420"/>
                    <a:pt x="82" y="425"/>
                    <a:pt x="79" y="432"/>
                  </a:cubicBezTo>
                  <a:cubicBezTo>
                    <a:pt x="76" y="438"/>
                    <a:pt x="73" y="444"/>
                    <a:pt x="68" y="455"/>
                  </a:cubicBezTo>
                  <a:cubicBezTo>
                    <a:pt x="60" y="476"/>
                    <a:pt x="65" y="493"/>
                    <a:pt x="75" y="517"/>
                  </a:cubicBezTo>
                  <a:cubicBezTo>
                    <a:pt x="77" y="523"/>
                    <a:pt x="79" y="529"/>
                    <a:pt x="81" y="536"/>
                  </a:cubicBezTo>
                  <a:cubicBezTo>
                    <a:pt x="87" y="553"/>
                    <a:pt x="93" y="559"/>
                    <a:pt x="102" y="559"/>
                  </a:cubicBezTo>
                  <a:cubicBezTo>
                    <a:pt x="105" y="559"/>
                    <a:pt x="109" y="558"/>
                    <a:pt x="112" y="557"/>
                  </a:cubicBezTo>
                  <a:cubicBezTo>
                    <a:pt x="116" y="556"/>
                    <a:pt x="120" y="554"/>
                    <a:pt x="126" y="555"/>
                  </a:cubicBezTo>
                  <a:cubicBezTo>
                    <a:pt x="141" y="556"/>
                    <a:pt x="146" y="537"/>
                    <a:pt x="151" y="518"/>
                  </a:cubicBezTo>
                  <a:cubicBezTo>
                    <a:pt x="153" y="507"/>
                    <a:pt x="156" y="496"/>
                    <a:pt x="160" y="488"/>
                  </a:cubicBezTo>
                  <a:cubicBezTo>
                    <a:pt x="168" y="475"/>
                    <a:pt x="182" y="472"/>
                    <a:pt x="201" y="468"/>
                  </a:cubicBezTo>
                  <a:cubicBezTo>
                    <a:pt x="208" y="467"/>
                    <a:pt x="215" y="466"/>
                    <a:pt x="223" y="464"/>
                  </a:cubicBezTo>
                  <a:cubicBezTo>
                    <a:pt x="240" y="460"/>
                    <a:pt x="244" y="452"/>
                    <a:pt x="249" y="445"/>
                  </a:cubicBezTo>
                  <a:cubicBezTo>
                    <a:pt x="252" y="439"/>
                    <a:pt x="255" y="434"/>
                    <a:pt x="267" y="428"/>
                  </a:cubicBezTo>
                  <a:cubicBezTo>
                    <a:pt x="281" y="423"/>
                    <a:pt x="290" y="423"/>
                    <a:pt x="298" y="422"/>
                  </a:cubicBezTo>
                  <a:cubicBezTo>
                    <a:pt x="305" y="422"/>
                    <a:pt x="312" y="422"/>
                    <a:pt x="321" y="416"/>
                  </a:cubicBezTo>
                  <a:cubicBezTo>
                    <a:pt x="323" y="415"/>
                    <a:pt x="327" y="412"/>
                    <a:pt x="326" y="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7" name="world map piece"/>
            <p:cNvSpPr>
              <a:spLocks/>
            </p:cNvSpPr>
            <p:nvPr/>
          </p:nvSpPr>
          <p:spPr bwMode="auto">
            <a:xfrm>
              <a:off x="2706688" y="2571750"/>
              <a:ext cx="233363" cy="220663"/>
            </a:xfrm>
            <a:custGeom>
              <a:avLst/>
              <a:gdLst>
                <a:gd name="T0" fmla="*/ 58 w 84"/>
                <a:gd name="T1" fmla="*/ 3 h 79"/>
                <a:gd name="T2" fmla="*/ 54 w 84"/>
                <a:gd name="T3" fmla="*/ 0 h 79"/>
                <a:gd name="T4" fmla="*/ 52 w 84"/>
                <a:gd name="T5" fmla="*/ 0 h 79"/>
                <a:gd name="T6" fmla="*/ 32 w 84"/>
                <a:gd name="T7" fmla="*/ 22 h 79"/>
                <a:gd name="T8" fmla="*/ 30 w 84"/>
                <a:gd name="T9" fmla="*/ 25 h 79"/>
                <a:gd name="T10" fmla="*/ 24 w 84"/>
                <a:gd name="T11" fmla="*/ 33 h 79"/>
                <a:gd name="T12" fmla="*/ 15 w 84"/>
                <a:gd name="T13" fmla="*/ 48 h 79"/>
                <a:gd name="T14" fmla="*/ 10 w 84"/>
                <a:gd name="T15" fmla="*/ 55 h 79"/>
                <a:gd name="T16" fmla="*/ 1 w 84"/>
                <a:gd name="T17" fmla="*/ 68 h 79"/>
                <a:gd name="T18" fmla="*/ 20 w 84"/>
                <a:gd name="T19" fmla="*/ 76 h 79"/>
                <a:gd name="T20" fmla="*/ 22 w 84"/>
                <a:gd name="T21" fmla="*/ 76 h 79"/>
                <a:gd name="T22" fmla="*/ 23 w 84"/>
                <a:gd name="T23" fmla="*/ 76 h 79"/>
                <a:gd name="T24" fmla="*/ 65 w 84"/>
                <a:gd name="T25" fmla="*/ 79 h 79"/>
                <a:gd name="T26" fmla="*/ 67 w 84"/>
                <a:gd name="T27" fmla="*/ 79 h 79"/>
                <a:gd name="T28" fmla="*/ 84 w 84"/>
                <a:gd name="T29" fmla="*/ 52 h 79"/>
                <a:gd name="T30" fmla="*/ 70 w 84"/>
                <a:gd name="T31" fmla="*/ 36 h 79"/>
                <a:gd name="T32" fmla="*/ 63 w 84"/>
                <a:gd name="T33" fmla="*/ 35 h 79"/>
                <a:gd name="T34" fmla="*/ 49 w 84"/>
                <a:gd name="T35" fmla="*/ 25 h 79"/>
                <a:gd name="T36" fmla="*/ 49 w 84"/>
                <a:gd name="T37" fmla="*/ 25 h 79"/>
                <a:gd name="T38" fmla="*/ 53 w 84"/>
                <a:gd name="T39" fmla="*/ 14 h 79"/>
                <a:gd name="T40" fmla="*/ 58 w 84"/>
                <a:gd name="T41"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79">
                  <a:moveTo>
                    <a:pt x="58" y="3"/>
                  </a:moveTo>
                  <a:cubicBezTo>
                    <a:pt x="57" y="1"/>
                    <a:pt x="55" y="0"/>
                    <a:pt x="54" y="0"/>
                  </a:cubicBezTo>
                  <a:cubicBezTo>
                    <a:pt x="53" y="0"/>
                    <a:pt x="53" y="0"/>
                    <a:pt x="52" y="0"/>
                  </a:cubicBezTo>
                  <a:cubicBezTo>
                    <a:pt x="45" y="0"/>
                    <a:pt x="39" y="8"/>
                    <a:pt x="32" y="22"/>
                  </a:cubicBezTo>
                  <a:cubicBezTo>
                    <a:pt x="30" y="25"/>
                    <a:pt x="30" y="25"/>
                    <a:pt x="30" y="25"/>
                  </a:cubicBezTo>
                  <a:cubicBezTo>
                    <a:pt x="28" y="28"/>
                    <a:pt x="26" y="31"/>
                    <a:pt x="24" y="33"/>
                  </a:cubicBezTo>
                  <a:cubicBezTo>
                    <a:pt x="21" y="37"/>
                    <a:pt x="19" y="40"/>
                    <a:pt x="15" y="48"/>
                  </a:cubicBezTo>
                  <a:cubicBezTo>
                    <a:pt x="15" y="49"/>
                    <a:pt x="11" y="53"/>
                    <a:pt x="10" y="55"/>
                  </a:cubicBezTo>
                  <a:cubicBezTo>
                    <a:pt x="4" y="61"/>
                    <a:pt x="0" y="65"/>
                    <a:pt x="1" y="68"/>
                  </a:cubicBezTo>
                  <a:cubicBezTo>
                    <a:pt x="2" y="75"/>
                    <a:pt x="11" y="76"/>
                    <a:pt x="20" y="76"/>
                  </a:cubicBezTo>
                  <a:cubicBezTo>
                    <a:pt x="21" y="76"/>
                    <a:pt x="21" y="76"/>
                    <a:pt x="22" y="76"/>
                  </a:cubicBezTo>
                  <a:cubicBezTo>
                    <a:pt x="23" y="76"/>
                    <a:pt x="23" y="76"/>
                    <a:pt x="23" y="76"/>
                  </a:cubicBezTo>
                  <a:cubicBezTo>
                    <a:pt x="28" y="76"/>
                    <a:pt x="53" y="77"/>
                    <a:pt x="65" y="79"/>
                  </a:cubicBezTo>
                  <a:cubicBezTo>
                    <a:pt x="66" y="79"/>
                    <a:pt x="67" y="79"/>
                    <a:pt x="67" y="79"/>
                  </a:cubicBezTo>
                  <a:cubicBezTo>
                    <a:pt x="84" y="79"/>
                    <a:pt x="84" y="59"/>
                    <a:pt x="84" y="52"/>
                  </a:cubicBezTo>
                  <a:cubicBezTo>
                    <a:pt x="84" y="38"/>
                    <a:pt x="78" y="37"/>
                    <a:pt x="70" y="36"/>
                  </a:cubicBezTo>
                  <a:cubicBezTo>
                    <a:pt x="68" y="36"/>
                    <a:pt x="65" y="35"/>
                    <a:pt x="63" y="35"/>
                  </a:cubicBezTo>
                  <a:cubicBezTo>
                    <a:pt x="53" y="32"/>
                    <a:pt x="53" y="31"/>
                    <a:pt x="49" y="25"/>
                  </a:cubicBezTo>
                  <a:cubicBezTo>
                    <a:pt x="49" y="25"/>
                    <a:pt x="49" y="25"/>
                    <a:pt x="49" y="25"/>
                  </a:cubicBezTo>
                  <a:cubicBezTo>
                    <a:pt x="48" y="23"/>
                    <a:pt x="52" y="17"/>
                    <a:pt x="53" y="14"/>
                  </a:cubicBezTo>
                  <a:cubicBezTo>
                    <a:pt x="56" y="10"/>
                    <a:pt x="59" y="5"/>
                    <a:pt x="5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8" name="world map piece"/>
            <p:cNvSpPr>
              <a:spLocks/>
            </p:cNvSpPr>
            <p:nvPr/>
          </p:nvSpPr>
          <p:spPr bwMode="auto">
            <a:xfrm>
              <a:off x="4600575" y="3181350"/>
              <a:ext cx="104775" cy="69850"/>
            </a:xfrm>
            <a:custGeom>
              <a:avLst/>
              <a:gdLst>
                <a:gd name="T0" fmla="*/ 16 w 38"/>
                <a:gd name="T1" fmla="*/ 16 h 25"/>
                <a:gd name="T2" fmla="*/ 19 w 38"/>
                <a:gd name="T3" fmla="*/ 18 h 25"/>
                <a:gd name="T4" fmla="*/ 24 w 38"/>
                <a:gd name="T5" fmla="*/ 21 h 25"/>
                <a:gd name="T6" fmla="*/ 29 w 38"/>
                <a:gd name="T7" fmla="*/ 25 h 25"/>
                <a:gd name="T8" fmla="*/ 35 w 38"/>
                <a:gd name="T9" fmla="*/ 21 h 25"/>
                <a:gd name="T10" fmla="*/ 35 w 38"/>
                <a:gd name="T11" fmla="*/ 20 h 25"/>
                <a:gd name="T12" fmla="*/ 37 w 38"/>
                <a:gd name="T13" fmla="*/ 11 h 25"/>
                <a:gd name="T14" fmla="*/ 36 w 38"/>
                <a:gd name="T15" fmla="*/ 9 h 25"/>
                <a:gd name="T16" fmla="*/ 30 w 38"/>
                <a:gd name="T17" fmla="*/ 1 h 25"/>
                <a:gd name="T18" fmla="*/ 28 w 38"/>
                <a:gd name="T19" fmla="*/ 1 h 25"/>
                <a:gd name="T20" fmla="*/ 23 w 38"/>
                <a:gd name="T21" fmla="*/ 2 h 25"/>
                <a:gd name="T22" fmla="*/ 17 w 38"/>
                <a:gd name="T23" fmla="*/ 1 h 25"/>
                <a:gd name="T24" fmla="*/ 15 w 38"/>
                <a:gd name="T25" fmla="*/ 1 h 25"/>
                <a:gd name="T26" fmla="*/ 8 w 38"/>
                <a:gd name="T27" fmla="*/ 0 h 25"/>
                <a:gd name="T28" fmla="*/ 2 w 38"/>
                <a:gd name="T29" fmla="*/ 2 h 25"/>
                <a:gd name="T30" fmla="*/ 1 w 38"/>
                <a:gd name="T31" fmla="*/ 6 h 25"/>
                <a:gd name="T32" fmla="*/ 16 w 38"/>
                <a:gd name="T33"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25">
                  <a:moveTo>
                    <a:pt x="16" y="16"/>
                  </a:moveTo>
                  <a:cubicBezTo>
                    <a:pt x="18" y="16"/>
                    <a:pt x="18" y="16"/>
                    <a:pt x="19" y="18"/>
                  </a:cubicBezTo>
                  <a:cubicBezTo>
                    <a:pt x="20" y="18"/>
                    <a:pt x="21" y="20"/>
                    <a:pt x="24" y="21"/>
                  </a:cubicBezTo>
                  <a:cubicBezTo>
                    <a:pt x="26" y="23"/>
                    <a:pt x="28" y="25"/>
                    <a:pt x="29" y="25"/>
                  </a:cubicBezTo>
                  <a:cubicBezTo>
                    <a:pt x="32" y="25"/>
                    <a:pt x="34" y="23"/>
                    <a:pt x="35" y="21"/>
                  </a:cubicBezTo>
                  <a:cubicBezTo>
                    <a:pt x="35" y="21"/>
                    <a:pt x="35" y="21"/>
                    <a:pt x="35" y="20"/>
                  </a:cubicBezTo>
                  <a:cubicBezTo>
                    <a:pt x="38" y="18"/>
                    <a:pt x="37" y="14"/>
                    <a:pt x="37" y="11"/>
                  </a:cubicBezTo>
                  <a:cubicBezTo>
                    <a:pt x="36" y="10"/>
                    <a:pt x="36" y="9"/>
                    <a:pt x="36" y="9"/>
                  </a:cubicBezTo>
                  <a:cubicBezTo>
                    <a:pt x="36" y="2"/>
                    <a:pt x="32" y="1"/>
                    <a:pt x="30" y="1"/>
                  </a:cubicBezTo>
                  <a:cubicBezTo>
                    <a:pt x="29" y="1"/>
                    <a:pt x="29" y="1"/>
                    <a:pt x="28" y="1"/>
                  </a:cubicBezTo>
                  <a:cubicBezTo>
                    <a:pt x="26" y="1"/>
                    <a:pt x="24" y="2"/>
                    <a:pt x="23" y="2"/>
                  </a:cubicBezTo>
                  <a:cubicBezTo>
                    <a:pt x="20" y="2"/>
                    <a:pt x="18" y="1"/>
                    <a:pt x="17" y="1"/>
                  </a:cubicBezTo>
                  <a:cubicBezTo>
                    <a:pt x="15" y="1"/>
                    <a:pt x="15" y="1"/>
                    <a:pt x="15" y="1"/>
                  </a:cubicBezTo>
                  <a:cubicBezTo>
                    <a:pt x="13" y="1"/>
                    <a:pt x="11" y="0"/>
                    <a:pt x="8" y="0"/>
                  </a:cubicBezTo>
                  <a:cubicBezTo>
                    <a:pt x="6" y="0"/>
                    <a:pt x="4" y="1"/>
                    <a:pt x="2" y="2"/>
                  </a:cubicBezTo>
                  <a:cubicBezTo>
                    <a:pt x="1" y="3"/>
                    <a:pt x="0" y="4"/>
                    <a:pt x="1" y="6"/>
                  </a:cubicBezTo>
                  <a:cubicBezTo>
                    <a:pt x="2" y="11"/>
                    <a:pt x="11" y="15"/>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9" name="world map piece"/>
            <p:cNvSpPr>
              <a:spLocks/>
            </p:cNvSpPr>
            <p:nvPr/>
          </p:nvSpPr>
          <p:spPr bwMode="auto">
            <a:xfrm>
              <a:off x="4483100" y="3000375"/>
              <a:ext cx="60325" cy="80963"/>
            </a:xfrm>
            <a:custGeom>
              <a:avLst/>
              <a:gdLst>
                <a:gd name="T0" fmla="*/ 17 w 22"/>
                <a:gd name="T1" fmla="*/ 0 h 29"/>
                <a:gd name="T2" fmla="*/ 12 w 22"/>
                <a:gd name="T3" fmla="*/ 3 h 29"/>
                <a:gd name="T4" fmla="*/ 10 w 22"/>
                <a:gd name="T5" fmla="*/ 6 h 29"/>
                <a:gd name="T6" fmla="*/ 10 w 22"/>
                <a:gd name="T7" fmla="*/ 6 h 29"/>
                <a:gd name="T8" fmla="*/ 6 w 22"/>
                <a:gd name="T9" fmla="*/ 7 h 29"/>
                <a:gd name="T10" fmla="*/ 0 w 22"/>
                <a:gd name="T11" fmla="*/ 12 h 29"/>
                <a:gd name="T12" fmla="*/ 1 w 22"/>
                <a:gd name="T13" fmla="*/ 17 h 29"/>
                <a:gd name="T14" fmla="*/ 3 w 22"/>
                <a:gd name="T15" fmla="*/ 20 h 29"/>
                <a:gd name="T16" fmla="*/ 6 w 22"/>
                <a:gd name="T17" fmla="*/ 21 h 29"/>
                <a:gd name="T18" fmla="*/ 10 w 22"/>
                <a:gd name="T19" fmla="*/ 27 h 29"/>
                <a:gd name="T20" fmla="*/ 11 w 22"/>
                <a:gd name="T21" fmla="*/ 28 h 29"/>
                <a:gd name="T22" fmla="*/ 14 w 22"/>
                <a:gd name="T23" fmla="*/ 29 h 29"/>
                <a:gd name="T24" fmla="*/ 22 w 22"/>
                <a:gd name="T25" fmla="*/ 21 h 29"/>
                <a:gd name="T26" fmla="*/ 20 w 22"/>
                <a:gd name="T27" fmla="*/ 3 h 29"/>
                <a:gd name="T28" fmla="*/ 17 w 22"/>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9">
                  <a:moveTo>
                    <a:pt x="17" y="0"/>
                  </a:moveTo>
                  <a:cubicBezTo>
                    <a:pt x="14" y="0"/>
                    <a:pt x="13" y="2"/>
                    <a:pt x="12" y="3"/>
                  </a:cubicBezTo>
                  <a:cubicBezTo>
                    <a:pt x="12" y="4"/>
                    <a:pt x="11" y="5"/>
                    <a:pt x="10" y="6"/>
                  </a:cubicBezTo>
                  <a:cubicBezTo>
                    <a:pt x="10" y="6"/>
                    <a:pt x="10" y="6"/>
                    <a:pt x="10" y="6"/>
                  </a:cubicBezTo>
                  <a:cubicBezTo>
                    <a:pt x="9" y="6"/>
                    <a:pt x="7" y="6"/>
                    <a:pt x="6" y="7"/>
                  </a:cubicBezTo>
                  <a:cubicBezTo>
                    <a:pt x="4" y="8"/>
                    <a:pt x="1" y="9"/>
                    <a:pt x="0" y="12"/>
                  </a:cubicBezTo>
                  <a:cubicBezTo>
                    <a:pt x="0" y="14"/>
                    <a:pt x="0" y="15"/>
                    <a:pt x="1" y="17"/>
                  </a:cubicBezTo>
                  <a:cubicBezTo>
                    <a:pt x="1" y="18"/>
                    <a:pt x="3" y="19"/>
                    <a:pt x="3" y="20"/>
                  </a:cubicBezTo>
                  <a:cubicBezTo>
                    <a:pt x="4" y="20"/>
                    <a:pt x="5" y="20"/>
                    <a:pt x="6" y="21"/>
                  </a:cubicBezTo>
                  <a:cubicBezTo>
                    <a:pt x="6" y="25"/>
                    <a:pt x="7" y="26"/>
                    <a:pt x="10" y="27"/>
                  </a:cubicBezTo>
                  <a:cubicBezTo>
                    <a:pt x="10" y="28"/>
                    <a:pt x="11" y="28"/>
                    <a:pt x="11" y="28"/>
                  </a:cubicBezTo>
                  <a:cubicBezTo>
                    <a:pt x="12" y="29"/>
                    <a:pt x="13" y="29"/>
                    <a:pt x="14" y="29"/>
                  </a:cubicBezTo>
                  <a:cubicBezTo>
                    <a:pt x="18" y="29"/>
                    <a:pt x="21" y="24"/>
                    <a:pt x="22" y="21"/>
                  </a:cubicBezTo>
                  <a:cubicBezTo>
                    <a:pt x="22" y="18"/>
                    <a:pt x="22" y="7"/>
                    <a:pt x="20" y="3"/>
                  </a:cubicBezTo>
                  <a:cubicBezTo>
                    <a:pt x="19" y="0"/>
                    <a:pt x="17"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0" name="world map piece"/>
            <p:cNvSpPr>
              <a:spLocks/>
            </p:cNvSpPr>
            <p:nvPr/>
          </p:nvSpPr>
          <p:spPr bwMode="auto">
            <a:xfrm>
              <a:off x="4486275" y="3084513"/>
              <a:ext cx="63500" cy="92075"/>
            </a:xfrm>
            <a:custGeom>
              <a:avLst/>
              <a:gdLst>
                <a:gd name="T0" fmla="*/ 5 w 23"/>
                <a:gd name="T1" fmla="*/ 28 h 33"/>
                <a:gd name="T2" fmla="*/ 10 w 23"/>
                <a:gd name="T3" fmla="*/ 33 h 33"/>
                <a:gd name="T4" fmla="*/ 14 w 23"/>
                <a:gd name="T5" fmla="*/ 31 h 33"/>
                <a:gd name="T6" fmla="*/ 16 w 23"/>
                <a:gd name="T7" fmla="*/ 28 h 33"/>
                <a:gd name="T8" fmla="*/ 18 w 23"/>
                <a:gd name="T9" fmla="*/ 27 h 33"/>
                <a:gd name="T10" fmla="*/ 21 w 23"/>
                <a:gd name="T11" fmla="*/ 24 h 33"/>
                <a:gd name="T12" fmla="*/ 22 w 23"/>
                <a:gd name="T13" fmla="*/ 14 h 33"/>
                <a:gd name="T14" fmla="*/ 21 w 23"/>
                <a:gd name="T15" fmla="*/ 8 h 33"/>
                <a:gd name="T16" fmla="*/ 20 w 23"/>
                <a:gd name="T17" fmla="*/ 2 h 33"/>
                <a:gd name="T18" fmla="*/ 13 w 23"/>
                <a:gd name="T19" fmla="*/ 1 h 33"/>
                <a:gd name="T20" fmla="*/ 11 w 23"/>
                <a:gd name="T21" fmla="*/ 1 h 33"/>
                <a:gd name="T22" fmla="*/ 2 w 23"/>
                <a:gd name="T23" fmla="*/ 8 h 33"/>
                <a:gd name="T24" fmla="*/ 1 w 23"/>
                <a:gd name="T25" fmla="*/ 9 h 33"/>
                <a:gd name="T26" fmla="*/ 1 w 23"/>
                <a:gd name="T27" fmla="*/ 9 h 33"/>
                <a:gd name="T28" fmla="*/ 5 w 23"/>
                <a:gd name="T29" fmla="*/ 21 h 33"/>
                <a:gd name="T30" fmla="*/ 5 w 23"/>
                <a:gd name="T31" fmla="*/ 22 h 33"/>
                <a:gd name="T32" fmla="*/ 5 w 23"/>
                <a:gd name="T33" fmla="*/ 22 h 33"/>
                <a:gd name="T34" fmla="*/ 5 w 23"/>
                <a:gd name="T35"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33">
                  <a:moveTo>
                    <a:pt x="5" y="28"/>
                  </a:moveTo>
                  <a:cubicBezTo>
                    <a:pt x="5" y="29"/>
                    <a:pt x="5" y="33"/>
                    <a:pt x="10" y="33"/>
                  </a:cubicBezTo>
                  <a:cubicBezTo>
                    <a:pt x="11" y="33"/>
                    <a:pt x="13" y="33"/>
                    <a:pt x="14" y="31"/>
                  </a:cubicBezTo>
                  <a:cubicBezTo>
                    <a:pt x="15" y="30"/>
                    <a:pt x="16" y="29"/>
                    <a:pt x="16" y="28"/>
                  </a:cubicBezTo>
                  <a:cubicBezTo>
                    <a:pt x="17" y="28"/>
                    <a:pt x="17" y="28"/>
                    <a:pt x="18" y="27"/>
                  </a:cubicBezTo>
                  <a:cubicBezTo>
                    <a:pt x="19" y="26"/>
                    <a:pt x="20" y="26"/>
                    <a:pt x="21" y="24"/>
                  </a:cubicBezTo>
                  <a:cubicBezTo>
                    <a:pt x="23" y="22"/>
                    <a:pt x="22" y="18"/>
                    <a:pt x="22" y="14"/>
                  </a:cubicBezTo>
                  <a:cubicBezTo>
                    <a:pt x="21" y="12"/>
                    <a:pt x="21" y="11"/>
                    <a:pt x="21" y="8"/>
                  </a:cubicBezTo>
                  <a:cubicBezTo>
                    <a:pt x="21" y="6"/>
                    <a:pt x="21" y="4"/>
                    <a:pt x="20" y="2"/>
                  </a:cubicBezTo>
                  <a:cubicBezTo>
                    <a:pt x="18" y="1"/>
                    <a:pt x="16" y="0"/>
                    <a:pt x="13" y="1"/>
                  </a:cubicBezTo>
                  <a:cubicBezTo>
                    <a:pt x="13" y="1"/>
                    <a:pt x="12" y="1"/>
                    <a:pt x="11" y="1"/>
                  </a:cubicBezTo>
                  <a:cubicBezTo>
                    <a:pt x="6" y="1"/>
                    <a:pt x="5" y="4"/>
                    <a:pt x="2" y="8"/>
                  </a:cubicBezTo>
                  <a:cubicBezTo>
                    <a:pt x="1" y="9"/>
                    <a:pt x="1" y="9"/>
                    <a:pt x="1" y="9"/>
                  </a:cubicBezTo>
                  <a:cubicBezTo>
                    <a:pt x="1" y="9"/>
                    <a:pt x="1" y="9"/>
                    <a:pt x="1" y="9"/>
                  </a:cubicBezTo>
                  <a:cubicBezTo>
                    <a:pt x="1" y="10"/>
                    <a:pt x="0" y="17"/>
                    <a:pt x="5" y="21"/>
                  </a:cubicBezTo>
                  <a:cubicBezTo>
                    <a:pt x="5" y="22"/>
                    <a:pt x="5" y="22"/>
                    <a:pt x="5" y="22"/>
                  </a:cubicBezTo>
                  <a:cubicBezTo>
                    <a:pt x="5" y="22"/>
                    <a:pt x="5" y="22"/>
                    <a:pt x="5" y="22"/>
                  </a:cubicBezTo>
                  <a:cubicBezTo>
                    <a:pt x="5" y="23"/>
                    <a:pt x="5" y="25"/>
                    <a:pt x="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1" name="world map piece"/>
            <p:cNvSpPr>
              <a:spLocks/>
            </p:cNvSpPr>
            <p:nvPr/>
          </p:nvSpPr>
          <p:spPr bwMode="auto">
            <a:xfrm>
              <a:off x="5889625" y="727075"/>
              <a:ext cx="117475" cy="123825"/>
            </a:xfrm>
            <a:custGeom>
              <a:avLst/>
              <a:gdLst>
                <a:gd name="T0" fmla="*/ 4 w 42"/>
                <a:gd name="T1" fmla="*/ 22 h 44"/>
                <a:gd name="T2" fmla="*/ 5 w 42"/>
                <a:gd name="T3" fmla="*/ 28 h 44"/>
                <a:gd name="T4" fmla="*/ 4 w 42"/>
                <a:gd name="T5" fmla="*/ 33 h 44"/>
                <a:gd name="T6" fmla="*/ 4 w 42"/>
                <a:gd name="T7" fmla="*/ 35 h 44"/>
                <a:gd name="T8" fmla="*/ 5 w 42"/>
                <a:gd name="T9" fmla="*/ 36 h 44"/>
                <a:gd name="T10" fmla="*/ 21 w 42"/>
                <a:gd name="T11" fmla="*/ 44 h 44"/>
                <a:gd name="T12" fmla="*/ 26 w 42"/>
                <a:gd name="T13" fmla="*/ 44 h 44"/>
                <a:gd name="T14" fmla="*/ 32 w 42"/>
                <a:gd name="T15" fmla="*/ 40 h 44"/>
                <a:gd name="T16" fmla="*/ 36 w 42"/>
                <a:gd name="T17" fmla="*/ 36 h 44"/>
                <a:gd name="T18" fmla="*/ 42 w 42"/>
                <a:gd name="T19" fmla="*/ 27 h 44"/>
                <a:gd name="T20" fmla="*/ 36 w 42"/>
                <a:gd name="T21" fmla="*/ 17 h 44"/>
                <a:gd name="T22" fmla="*/ 32 w 42"/>
                <a:gd name="T23" fmla="*/ 11 h 44"/>
                <a:gd name="T24" fmla="*/ 25 w 42"/>
                <a:gd name="T25" fmla="*/ 6 h 44"/>
                <a:gd name="T26" fmla="*/ 21 w 42"/>
                <a:gd name="T27" fmla="*/ 3 h 44"/>
                <a:gd name="T28" fmla="*/ 11 w 42"/>
                <a:gd name="T29" fmla="*/ 0 h 44"/>
                <a:gd name="T30" fmla="*/ 6 w 42"/>
                <a:gd name="T31" fmla="*/ 1 h 44"/>
                <a:gd name="T32" fmla="*/ 3 w 42"/>
                <a:gd name="T33" fmla="*/ 18 h 44"/>
                <a:gd name="T34" fmla="*/ 4 w 42"/>
                <a:gd name="T3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44">
                  <a:moveTo>
                    <a:pt x="4" y="22"/>
                  </a:moveTo>
                  <a:cubicBezTo>
                    <a:pt x="5" y="26"/>
                    <a:pt x="5" y="27"/>
                    <a:pt x="5" y="28"/>
                  </a:cubicBezTo>
                  <a:cubicBezTo>
                    <a:pt x="4" y="28"/>
                    <a:pt x="4" y="30"/>
                    <a:pt x="4" y="33"/>
                  </a:cubicBezTo>
                  <a:cubicBezTo>
                    <a:pt x="4" y="35"/>
                    <a:pt x="4" y="35"/>
                    <a:pt x="4" y="35"/>
                  </a:cubicBezTo>
                  <a:cubicBezTo>
                    <a:pt x="5" y="36"/>
                    <a:pt x="5" y="36"/>
                    <a:pt x="5" y="36"/>
                  </a:cubicBezTo>
                  <a:cubicBezTo>
                    <a:pt x="5" y="37"/>
                    <a:pt x="10" y="42"/>
                    <a:pt x="21" y="44"/>
                  </a:cubicBezTo>
                  <a:cubicBezTo>
                    <a:pt x="23" y="44"/>
                    <a:pt x="25" y="44"/>
                    <a:pt x="26" y="44"/>
                  </a:cubicBezTo>
                  <a:cubicBezTo>
                    <a:pt x="29" y="44"/>
                    <a:pt x="31" y="42"/>
                    <a:pt x="32" y="40"/>
                  </a:cubicBezTo>
                  <a:cubicBezTo>
                    <a:pt x="32" y="39"/>
                    <a:pt x="33" y="39"/>
                    <a:pt x="36" y="36"/>
                  </a:cubicBezTo>
                  <a:cubicBezTo>
                    <a:pt x="38" y="33"/>
                    <a:pt x="41" y="31"/>
                    <a:pt x="42" y="27"/>
                  </a:cubicBezTo>
                  <a:cubicBezTo>
                    <a:pt x="42" y="23"/>
                    <a:pt x="39" y="20"/>
                    <a:pt x="36" y="17"/>
                  </a:cubicBezTo>
                  <a:cubicBezTo>
                    <a:pt x="33" y="14"/>
                    <a:pt x="32" y="12"/>
                    <a:pt x="32" y="11"/>
                  </a:cubicBezTo>
                  <a:cubicBezTo>
                    <a:pt x="30" y="8"/>
                    <a:pt x="29" y="6"/>
                    <a:pt x="25" y="6"/>
                  </a:cubicBezTo>
                  <a:cubicBezTo>
                    <a:pt x="23" y="5"/>
                    <a:pt x="22" y="4"/>
                    <a:pt x="21" y="3"/>
                  </a:cubicBezTo>
                  <a:cubicBezTo>
                    <a:pt x="18" y="1"/>
                    <a:pt x="15" y="0"/>
                    <a:pt x="11" y="0"/>
                  </a:cubicBezTo>
                  <a:cubicBezTo>
                    <a:pt x="10" y="0"/>
                    <a:pt x="8" y="1"/>
                    <a:pt x="6" y="1"/>
                  </a:cubicBezTo>
                  <a:cubicBezTo>
                    <a:pt x="0" y="6"/>
                    <a:pt x="1" y="12"/>
                    <a:pt x="3" y="18"/>
                  </a:cubicBezTo>
                  <a:cubicBezTo>
                    <a:pt x="3" y="20"/>
                    <a:pt x="4" y="21"/>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2" name="world map piece"/>
            <p:cNvSpPr>
              <a:spLocks/>
            </p:cNvSpPr>
            <p:nvPr/>
          </p:nvSpPr>
          <p:spPr bwMode="auto">
            <a:xfrm>
              <a:off x="5970588" y="803275"/>
              <a:ext cx="165100" cy="147638"/>
            </a:xfrm>
            <a:custGeom>
              <a:avLst/>
              <a:gdLst>
                <a:gd name="T0" fmla="*/ 7 w 59"/>
                <a:gd name="T1" fmla="*/ 14 h 53"/>
                <a:gd name="T2" fmla="*/ 3 w 59"/>
                <a:gd name="T3" fmla="*/ 24 h 53"/>
                <a:gd name="T4" fmla="*/ 2 w 59"/>
                <a:gd name="T5" fmla="*/ 28 h 53"/>
                <a:gd name="T6" fmla="*/ 0 w 59"/>
                <a:gd name="T7" fmla="*/ 30 h 53"/>
                <a:gd name="T8" fmla="*/ 1 w 59"/>
                <a:gd name="T9" fmla="*/ 32 h 53"/>
                <a:gd name="T10" fmla="*/ 19 w 59"/>
                <a:gd name="T11" fmla="*/ 50 h 53"/>
                <a:gd name="T12" fmla="*/ 29 w 59"/>
                <a:gd name="T13" fmla="*/ 53 h 53"/>
                <a:gd name="T14" fmla="*/ 34 w 59"/>
                <a:gd name="T15" fmla="*/ 52 h 53"/>
                <a:gd name="T16" fmla="*/ 45 w 59"/>
                <a:gd name="T17" fmla="*/ 51 h 53"/>
                <a:gd name="T18" fmla="*/ 57 w 59"/>
                <a:gd name="T19" fmla="*/ 47 h 53"/>
                <a:gd name="T20" fmla="*/ 57 w 59"/>
                <a:gd name="T21" fmla="*/ 36 h 53"/>
                <a:gd name="T22" fmla="*/ 54 w 59"/>
                <a:gd name="T23" fmla="*/ 30 h 53"/>
                <a:gd name="T24" fmla="*/ 49 w 59"/>
                <a:gd name="T25" fmla="*/ 21 h 53"/>
                <a:gd name="T26" fmla="*/ 47 w 59"/>
                <a:gd name="T27" fmla="*/ 14 h 53"/>
                <a:gd name="T28" fmla="*/ 31 w 59"/>
                <a:gd name="T29" fmla="*/ 6 h 53"/>
                <a:gd name="T30" fmla="*/ 25 w 59"/>
                <a:gd name="T31" fmla="*/ 6 h 53"/>
                <a:gd name="T32" fmla="*/ 25 w 59"/>
                <a:gd name="T33" fmla="*/ 4 h 53"/>
                <a:gd name="T34" fmla="*/ 19 w 59"/>
                <a:gd name="T35" fmla="*/ 0 h 53"/>
                <a:gd name="T36" fmla="*/ 10 w 59"/>
                <a:gd name="T37" fmla="*/ 8 h 53"/>
                <a:gd name="T38" fmla="*/ 7 w 59"/>
                <a:gd name="T39" fmla="*/ 1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53">
                  <a:moveTo>
                    <a:pt x="7" y="14"/>
                  </a:moveTo>
                  <a:cubicBezTo>
                    <a:pt x="3" y="18"/>
                    <a:pt x="3" y="22"/>
                    <a:pt x="3" y="24"/>
                  </a:cubicBezTo>
                  <a:cubicBezTo>
                    <a:pt x="3" y="27"/>
                    <a:pt x="3" y="28"/>
                    <a:pt x="2" y="28"/>
                  </a:cubicBezTo>
                  <a:cubicBezTo>
                    <a:pt x="0" y="30"/>
                    <a:pt x="0" y="30"/>
                    <a:pt x="0" y="30"/>
                  </a:cubicBezTo>
                  <a:cubicBezTo>
                    <a:pt x="1" y="32"/>
                    <a:pt x="1" y="32"/>
                    <a:pt x="1" y="32"/>
                  </a:cubicBezTo>
                  <a:cubicBezTo>
                    <a:pt x="1" y="33"/>
                    <a:pt x="5" y="46"/>
                    <a:pt x="19" y="50"/>
                  </a:cubicBezTo>
                  <a:cubicBezTo>
                    <a:pt x="23" y="52"/>
                    <a:pt x="26" y="53"/>
                    <a:pt x="29" y="53"/>
                  </a:cubicBezTo>
                  <a:cubicBezTo>
                    <a:pt x="30" y="53"/>
                    <a:pt x="32" y="53"/>
                    <a:pt x="34" y="52"/>
                  </a:cubicBezTo>
                  <a:cubicBezTo>
                    <a:pt x="36" y="51"/>
                    <a:pt x="40" y="51"/>
                    <a:pt x="45" y="51"/>
                  </a:cubicBezTo>
                  <a:cubicBezTo>
                    <a:pt x="51" y="51"/>
                    <a:pt x="55" y="50"/>
                    <a:pt x="57" y="47"/>
                  </a:cubicBezTo>
                  <a:cubicBezTo>
                    <a:pt x="59" y="44"/>
                    <a:pt x="58" y="41"/>
                    <a:pt x="57" y="36"/>
                  </a:cubicBezTo>
                  <a:cubicBezTo>
                    <a:pt x="56" y="34"/>
                    <a:pt x="55" y="33"/>
                    <a:pt x="54" y="30"/>
                  </a:cubicBezTo>
                  <a:cubicBezTo>
                    <a:pt x="53" y="27"/>
                    <a:pt x="52" y="23"/>
                    <a:pt x="49" y="21"/>
                  </a:cubicBezTo>
                  <a:cubicBezTo>
                    <a:pt x="49" y="18"/>
                    <a:pt x="49" y="17"/>
                    <a:pt x="47" y="14"/>
                  </a:cubicBezTo>
                  <a:cubicBezTo>
                    <a:pt x="45" y="11"/>
                    <a:pt x="40" y="8"/>
                    <a:pt x="31" y="6"/>
                  </a:cubicBezTo>
                  <a:cubicBezTo>
                    <a:pt x="29" y="6"/>
                    <a:pt x="27" y="6"/>
                    <a:pt x="25" y="6"/>
                  </a:cubicBezTo>
                  <a:cubicBezTo>
                    <a:pt x="25" y="6"/>
                    <a:pt x="25" y="5"/>
                    <a:pt x="25" y="4"/>
                  </a:cubicBezTo>
                  <a:cubicBezTo>
                    <a:pt x="23" y="1"/>
                    <a:pt x="21" y="0"/>
                    <a:pt x="19" y="0"/>
                  </a:cubicBezTo>
                  <a:cubicBezTo>
                    <a:pt x="14" y="0"/>
                    <a:pt x="13" y="4"/>
                    <a:pt x="10" y="8"/>
                  </a:cubicBezTo>
                  <a:cubicBezTo>
                    <a:pt x="9" y="11"/>
                    <a:pt x="8" y="13"/>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3" name="world map piece"/>
            <p:cNvSpPr>
              <a:spLocks/>
            </p:cNvSpPr>
            <p:nvPr/>
          </p:nvSpPr>
          <p:spPr bwMode="auto">
            <a:xfrm>
              <a:off x="6132513" y="847725"/>
              <a:ext cx="133350" cy="149225"/>
            </a:xfrm>
            <a:custGeom>
              <a:avLst/>
              <a:gdLst>
                <a:gd name="T0" fmla="*/ 10 w 48"/>
                <a:gd name="T1" fmla="*/ 53 h 54"/>
                <a:gd name="T2" fmla="*/ 14 w 48"/>
                <a:gd name="T3" fmla="*/ 54 h 54"/>
                <a:gd name="T4" fmla="*/ 16 w 48"/>
                <a:gd name="T5" fmla="*/ 54 h 54"/>
                <a:gd name="T6" fmla="*/ 19 w 48"/>
                <a:gd name="T7" fmla="*/ 52 h 54"/>
                <a:gd name="T8" fmla="*/ 26 w 48"/>
                <a:gd name="T9" fmla="*/ 48 h 54"/>
                <a:gd name="T10" fmla="*/ 33 w 48"/>
                <a:gd name="T11" fmla="*/ 44 h 54"/>
                <a:gd name="T12" fmla="*/ 47 w 48"/>
                <a:gd name="T13" fmla="*/ 33 h 54"/>
                <a:gd name="T14" fmla="*/ 46 w 48"/>
                <a:gd name="T15" fmla="*/ 24 h 54"/>
                <a:gd name="T16" fmla="*/ 32 w 48"/>
                <a:gd name="T17" fmla="*/ 12 h 54"/>
                <a:gd name="T18" fmla="*/ 27 w 48"/>
                <a:gd name="T19" fmla="*/ 9 h 54"/>
                <a:gd name="T20" fmla="*/ 17 w 48"/>
                <a:gd name="T21" fmla="*/ 0 h 54"/>
                <a:gd name="T22" fmla="*/ 10 w 48"/>
                <a:gd name="T23" fmla="*/ 3 h 54"/>
                <a:gd name="T24" fmla="*/ 6 w 48"/>
                <a:gd name="T25" fmla="*/ 27 h 54"/>
                <a:gd name="T26" fmla="*/ 5 w 48"/>
                <a:gd name="T27" fmla="*/ 34 h 54"/>
                <a:gd name="T28" fmla="*/ 3 w 48"/>
                <a:gd name="T29" fmla="*/ 50 h 54"/>
                <a:gd name="T30" fmla="*/ 10 w 48"/>
                <a:gd name="T31"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54">
                  <a:moveTo>
                    <a:pt x="10" y="53"/>
                  </a:moveTo>
                  <a:cubicBezTo>
                    <a:pt x="11" y="53"/>
                    <a:pt x="13" y="54"/>
                    <a:pt x="14" y="54"/>
                  </a:cubicBezTo>
                  <a:cubicBezTo>
                    <a:pt x="15" y="54"/>
                    <a:pt x="15" y="54"/>
                    <a:pt x="16" y="54"/>
                  </a:cubicBezTo>
                  <a:cubicBezTo>
                    <a:pt x="17" y="54"/>
                    <a:pt x="18" y="53"/>
                    <a:pt x="19" y="52"/>
                  </a:cubicBezTo>
                  <a:cubicBezTo>
                    <a:pt x="20" y="51"/>
                    <a:pt x="21" y="50"/>
                    <a:pt x="26" y="48"/>
                  </a:cubicBezTo>
                  <a:cubicBezTo>
                    <a:pt x="28" y="46"/>
                    <a:pt x="31" y="45"/>
                    <a:pt x="33" y="44"/>
                  </a:cubicBezTo>
                  <a:cubicBezTo>
                    <a:pt x="40" y="40"/>
                    <a:pt x="46" y="38"/>
                    <a:pt x="47" y="33"/>
                  </a:cubicBezTo>
                  <a:cubicBezTo>
                    <a:pt x="48" y="30"/>
                    <a:pt x="48" y="28"/>
                    <a:pt x="46" y="24"/>
                  </a:cubicBezTo>
                  <a:cubicBezTo>
                    <a:pt x="43" y="18"/>
                    <a:pt x="36" y="15"/>
                    <a:pt x="32" y="12"/>
                  </a:cubicBezTo>
                  <a:cubicBezTo>
                    <a:pt x="31" y="11"/>
                    <a:pt x="28" y="10"/>
                    <a:pt x="27" y="9"/>
                  </a:cubicBezTo>
                  <a:cubicBezTo>
                    <a:pt x="27" y="6"/>
                    <a:pt x="23" y="0"/>
                    <a:pt x="17" y="0"/>
                  </a:cubicBezTo>
                  <a:cubicBezTo>
                    <a:pt x="16" y="0"/>
                    <a:pt x="13" y="1"/>
                    <a:pt x="10" y="3"/>
                  </a:cubicBezTo>
                  <a:cubicBezTo>
                    <a:pt x="5" y="9"/>
                    <a:pt x="6" y="24"/>
                    <a:pt x="6" y="27"/>
                  </a:cubicBezTo>
                  <a:cubicBezTo>
                    <a:pt x="6" y="28"/>
                    <a:pt x="5" y="31"/>
                    <a:pt x="5" y="34"/>
                  </a:cubicBezTo>
                  <a:cubicBezTo>
                    <a:pt x="2" y="39"/>
                    <a:pt x="0" y="45"/>
                    <a:pt x="3" y="50"/>
                  </a:cubicBezTo>
                  <a:cubicBezTo>
                    <a:pt x="4" y="51"/>
                    <a:pt x="5" y="53"/>
                    <a:pt x="10"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4" name="world map piece"/>
            <p:cNvSpPr>
              <a:spLocks/>
            </p:cNvSpPr>
            <p:nvPr/>
          </p:nvSpPr>
          <p:spPr bwMode="auto">
            <a:xfrm>
              <a:off x="7072313" y="804863"/>
              <a:ext cx="196850" cy="157163"/>
            </a:xfrm>
            <a:custGeom>
              <a:avLst/>
              <a:gdLst>
                <a:gd name="T0" fmla="*/ 6 w 71"/>
                <a:gd name="T1" fmla="*/ 29 h 56"/>
                <a:gd name="T2" fmla="*/ 9 w 71"/>
                <a:gd name="T3" fmla="*/ 31 h 56"/>
                <a:gd name="T4" fmla="*/ 9 w 71"/>
                <a:gd name="T5" fmla="*/ 31 h 56"/>
                <a:gd name="T6" fmla="*/ 11 w 71"/>
                <a:gd name="T7" fmla="*/ 38 h 56"/>
                <a:gd name="T8" fmla="*/ 16 w 71"/>
                <a:gd name="T9" fmla="*/ 47 h 56"/>
                <a:gd name="T10" fmla="*/ 22 w 71"/>
                <a:gd name="T11" fmla="*/ 50 h 56"/>
                <a:gd name="T12" fmla="*/ 24 w 71"/>
                <a:gd name="T13" fmla="*/ 52 h 56"/>
                <a:gd name="T14" fmla="*/ 36 w 71"/>
                <a:gd name="T15" fmla="*/ 56 h 56"/>
                <a:gd name="T16" fmla="*/ 47 w 71"/>
                <a:gd name="T17" fmla="*/ 52 h 56"/>
                <a:gd name="T18" fmla="*/ 48 w 71"/>
                <a:gd name="T19" fmla="*/ 47 h 56"/>
                <a:gd name="T20" fmla="*/ 54 w 71"/>
                <a:gd name="T21" fmla="*/ 43 h 56"/>
                <a:gd name="T22" fmla="*/ 63 w 71"/>
                <a:gd name="T23" fmla="*/ 38 h 56"/>
                <a:gd name="T24" fmla="*/ 66 w 71"/>
                <a:gd name="T25" fmla="*/ 38 h 56"/>
                <a:gd name="T26" fmla="*/ 71 w 71"/>
                <a:gd name="T27" fmla="*/ 32 h 56"/>
                <a:gd name="T28" fmla="*/ 64 w 71"/>
                <a:gd name="T29" fmla="*/ 27 h 56"/>
                <a:gd name="T30" fmla="*/ 58 w 71"/>
                <a:gd name="T31" fmla="*/ 24 h 56"/>
                <a:gd name="T32" fmla="*/ 49 w 71"/>
                <a:gd name="T33" fmla="*/ 9 h 56"/>
                <a:gd name="T34" fmla="*/ 49 w 71"/>
                <a:gd name="T35" fmla="*/ 7 h 56"/>
                <a:gd name="T36" fmla="*/ 43 w 71"/>
                <a:gd name="T37" fmla="*/ 0 h 56"/>
                <a:gd name="T38" fmla="*/ 41 w 71"/>
                <a:gd name="T39" fmla="*/ 0 h 56"/>
                <a:gd name="T40" fmla="*/ 37 w 71"/>
                <a:gd name="T41" fmla="*/ 0 h 56"/>
                <a:gd name="T42" fmla="*/ 36 w 71"/>
                <a:gd name="T43" fmla="*/ 0 h 56"/>
                <a:gd name="T44" fmla="*/ 31 w 71"/>
                <a:gd name="T45" fmla="*/ 2 h 56"/>
                <a:gd name="T46" fmla="*/ 31 w 71"/>
                <a:gd name="T47" fmla="*/ 12 h 56"/>
                <a:gd name="T48" fmla="*/ 32 w 71"/>
                <a:gd name="T49" fmla="*/ 14 h 56"/>
                <a:gd name="T50" fmla="*/ 30 w 71"/>
                <a:gd name="T51" fmla="*/ 11 h 56"/>
                <a:gd name="T52" fmla="*/ 27 w 71"/>
                <a:gd name="T53" fmla="*/ 10 h 56"/>
                <a:gd name="T54" fmla="*/ 5 w 71"/>
                <a:gd name="T55" fmla="*/ 10 h 56"/>
                <a:gd name="T56" fmla="*/ 1 w 71"/>
                <a:gd name="T57" fmla="*/ 21 h 56"/>
                <a:gd name="T58" fmla="*/ 6 w 71"/>
                <a:gd name="T59" fmla="*/ 2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56">
                  <a:moveTo>
                    <a:pt x="6" y="29"/>
                  </a:moveTo>
                  <a:cubicBezTo>
                    <a:pt x="8" y="31"/>
                    <a:pt x="9" y="31"/>
                    <a:pt x="9" y="31"/>
                  </a:cubicBezTo>
                  <a:cubicBezTo>
                    <a:pt x="9" y="31"/>
                    <a:pt x="9" y="31"/>
                    <a:pt x="9" y="31"/>
                  </a:cubicBezTo>
                  <a:cubicBezTo>
                    <a:pt x="11" y="32"/>
                    <a:pt x="12" y="35"/>
                    <a:pt x="11" y="38"/>
                  </a:cubicBezTo>
                  <a:cubicBezTo>
                    <a:pt x="9" y="44"/>
                    <a:pt x="14" y="46"/>
                    <a:pt x="16" y="47"/>
                  </a:cubicBezTo>
                  <a:cubicBezTo>
                    <a:pt x="18" y="48"/>
                    <a:pt x="20" y="49"/>
                    <a:pt x="22" y="50"/>
                  </a:cubicBezTo>
                  <a:cubicBezTo>
                    <a:pt x="24" y="52"/>
                    <a:pt x="24" y="52"/>
                    <a:pt x="24" y="52"/>
                  </a:cubicBezTo>
                  <a:cubicBezTo>
                    <a:pt x="29" y="56"/>
                    <a:pt x="30" y="56"/>
                    <a:pt x="36" y="56"/>
                  </a:cubicBezTo>
                  <a:cubicBezTo>
                    <a:pt x="41" y="56"/>
                    <a:pt x="45" y="54"/>
                    <a:pt x="47" y="52"/>
                  </a:cubicBezTo>
                  <a:cubicBezTo>
                    <a:pt x="47" y="50"/>
                    <a:pt x="48" y="49"/>
                    <a:pt x="48" y="47"/>
                  </a:cubicBezTo>
                  <a:cubicBezTo>
                    <a:pt x="51" y="47"/>
                    <a:pt x="52" y="46"/>
                    <a:pt x="54" y="43"/>
                  </a:cubicBezTo>
                  <a:cubicBezTo>
                    <a:pt x="56" y="41"/>
                    <a:pt x="58" y="40"/>
                    <a:pt x="63" y="38"/>
                  </a:cubicBezTo>
                  <a:cubicBezTo>
                    <a:pt x="64" y="38"/>
                    <a:pt x="65" y="38"/>
                    <a:pt x="66" y="38"/>
                  </a:cubicBezTo>
                  <a:cubicBezTo>
                    <a:pt x="68" y="37"/>
                    <a:pt x="71" y="36"/>
                    <a:pt x="71" y="32"/>
                  </a:cubicBezTo>
                  <a:cubicBezTo>
                    <a:pt x="71" y="29"/>
                    <a:pt x="68" y="28"/>
                    <a:pt x="64" y="27"/>
                  </a:cubicBezTo>
                  <a:cubicBezTo>
                    <a:pt x="62" y="26"/>
                    <a:pt x="59" y="25"/>
                    <a:pt x="58" y="24"/>
                  </a:cubicBezTo>
                  <a:cubicBezTo>
                    <a:pt x="52" y="20"/>
                    <a:pt x="51" y="16"/>
                    <a:pt x="49" y="9"/>
                  </a:cubicBezTo>
                  <a:cubicBezTo>
                    <a:pt x="49" y="7"/>
                    <a:pt x="49" y="7"/>
                    <a:pt x="49" y="7"/>
                  </a:cubicBezTo>
                  <a:cubicBezTo>
                    <a:pt x="48" y="3"/>
                    <a:pt x="47" y="0"/>
                    <a:pt x="43" y="0"/>
                  </a:cubicBezTo>
                  <a:cubicBezTo>
                    <a:pt x="43" y="0"/>
                    <a:pt x="42" y="0"/>
                    <a:pt x="41" y="0"/>
                  </a:cubicBezTo>
                  <a:cubicBezTo>
                    <a:pt x="41" y="0"/>
                    <a:pt x="40" y="0"/>
                    <a:pt x="37" y="0"/>
                  </a:cubicBezTo>
                  <a:cubicBezTo>
                    <a:pt x="36" y="0"/>
                    <a:pt x="36" y="0"/>
                    <a:pt x="36" y="0"/>
                  </a:cubicBezTo>
                  <a:cubicBezTo>
                    <a:pt x="33" y="0"/>
                    <a:pt x="31" y="1"/>
                    <a:pt x="31" y="2"/>
                  </a:cubicBezTo>
                  <a:cubicBezTo>
                    <a:pt x="29" y="5"/>
                    <a:pt x="30" y="9"/>
                    <a:pt x="31" y="12"/>
                  </a:cubicBezTo>
                  <a:cubicBezTo>
                    <a:pt x="32" y="13"/>
                    <a:pt x="32" y="13"/>
                    <a:pt x="32" y="14"/>
                  </a:cubicBezTo>
                  <a:cubicBezTo>
                    <a:pt x="31" y="13"/>
                    <a:pt x="31" y="12"/>
                    <a:pt x="30" y="11"/>
                  </a:cubicBezTo>
                  <a:cubicBezTo>
                    <a:pt x="29" y="11"/>
                    <a:pt x="28" y="11"/>
                    <a:pt x="27" y="10"/>
                  </a:cubicBezTo>
                  <a:cubicBezTo>
                    <a:pt x="20" y="3"/>
                    <a:pt x="12" y="4"/>
                    <a:pt x="5" y="10"/>
                  </a:cubicBezTo>
                  <a:cubicBezTo>
                    <a:pt x="2" y="13"/>
                    <a:pt x="0" y="16"/>
                    <a:pt x="1" y="21"/>
                  </a:cubicBezTo>
                  <a:cubicBezTo>
                    <a:pt x="1" y="24"/>
                    <a:pt x="3" y="27"/>
                    <a:pt x="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5" name="world map piece"/>
            <p:cNvSpPr>
              <a:spLocks/>
            </p:cNvSpPr>
            <p:nvPr/>
          </p:nvSpPr>
          <p:spPr bwMode="auto">
            <a:xfrm>
              <a:off x="7216775" y="792163"/>
              <a:ext cx="84138" cy="85725"/>
            </a:xfrm>
            <a:custGeom>
              <a:avLst/>
              <a:gdLst>
                <a:gd name="T0" fmla="*/ 14 w 30"/>
                <a:gd name="T1" fmla="*/ 31 h 31"/>
                <a:gd name="T2" fmla="*/ 19 w 30"/>
                <a:gd name="T3" fmla="*/ 30 h 31"/>
                <a:gd name="T4" fmla="*/ 22 w 30"/>
                <a:gd name="T5" fmla="*/ 30 h 31"/>
                <a:gd name="T6" fmla="*/ 29 w 30"/>
                <a:gd name="T7" fmla="*/ 27 h 31"/>
                <a:gd name="T8" fmla="*/ 22 w 30"/>
                <a:gd name="T9" fmla="*/ 16 h 31"/>
                <a:gd name="T10" fmla="*/ 22 w 30"/>
                <a:gd name="T11" fmla="*/ 15 h 31"/>
                <a:gd name="T12" fmla="*/ 21 w 30"/>
                <a:gd name="T13" fmla="*/ 14 h 31"/>
                <a:gd name="T14" fmla="*/ 22 w 30"/>
                <a:gd name="T15" fmla="*/ 8 h 31"/>
                <a:gd name="T16" fmla="*/ 21 w 30"/>
                <a:gd name="T17" fmla="*/ 3 h 31"/>
                <a:gd name="T18" fmla="*/ 15 w 30"/>
                <a:gd name="T19" fmla="*/ 0 h 31"/>
                <a:gd name="T20" fmla="*/ 4 w 30"/>
                <a:gd name="T21" fmla="*/ 6 h 31"/>
                <a:gd name="T22" fmla="*/ 4 w 30"/>
                <a:gd name="T23" fmla="*/ 26 h 31"/>
                <a:gd name="T24" fmla="*/ 14 w 30"/>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1">
                  <a:moveTo>
                    <a:pt x="14" y="31"/>
                  </a:moveTo>
                  <a:cubicBezTo>
                    <a:pt x="16" y="31"/>
                    <a:pt x="17" y="31"/>
                    <a:pt x="19" y="30"/>
                  </a:cubicBezTo>
                  <a:cubicBezTo>
                    <a:pt x="20" y="30"/>
                    <a:pt x="21" y="30"/>
                    <a:pt x="22" y="30"/>
                  </a:cubicBezTo>
                  <a:cubicBezTo>
                    <a:pt x="24" y="30"/>
                    <a:pt x="27" y="30"/>
                    <a:pt x="29" y="27"/>
                  </a:cubicBezTo>
                  <a:cubicBezTo>
                    <a:pt x="30" y="22"/>
                    <a:pt x="27" y="20"/>
                    <a:pt x="22" y="16"/>
                  </a:cubicBezTo>
                  <a:cubicBezTo>
                    <a:pt x="22" y="15"/>
                    <a:pt x="22" y="15"/>
                    <a:pt x="22" y="15"/>
                  </a:cubicBezTo>
                  <a:cubicBezTo>
                    <a:pt x="21" y="14"/>
                    <a:pt x="21" y="14"/>
                    <a:pt x="21" y="14"/>
                  </a:cubicBezTo>
                  <a:cubicBezTo>
                    <a:pt x="21" y="13"/>
                    <a:pt x="22" y="10"/>
                    <a:pt x="22" y="8"/>
                  </a:cubicBezTo>
                  <a:cubicBezTo>
                    <a:pt x="22" y="5"/>
                    <a:pt x="22" y="4"/>
                    <a:pt x="21" y="3"/>
                  </a:cubicBezTo>
                  <a:cubicBezTo>
                    <a:pt x="19" y="1"/>
                    <a:pt x="17" y="0"/>
                    <a:pt x="15" y="0"/>
                  </a:cubicBezTo>
                  <a:cubicBezTo>
                    <a:pt x="11" y="0"/>
                    <a:pt x="6" y="2"/>
                    <a:pt x="4" y="6"/>
                  </a:cubicBezTo>
                  <a:cubicBezTo>
                    <a:pt x="1" y="11"/>
                    <a:pt x="0" y="20"/>
                    <a:pt x="4" y="26"/>
                  </a:cubicBezTo>
                  <a:cubicBezTo>
                    <a:pt x="7" y="30"/>
                    <a:pt x="11" y="31"/>
                    <a:pt x="1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6" name="world map piece"/>
            <p:cNvSpPr>
              <a:spLocks/>
            </p:cNvSpPr>
            <p:nvPr/>
          </p:nvSpPr>
          <p:spPr bwMode="auto">
            <a:xfrm>
              <a:off x="7305675" y="808038"/>
              <a:ext cx="130175" cy="61913"/>
            </a:xfrm>
            <a:custGeom>
              <a:avLst/>
              <a:gdLst>
                <a:gd name="T0" fmla="*/ 19 w 47"/>
                <a:gd name="T1" fmla="*/ 21 h 22"/>
                <a:gd name="T2" fmla="*/ 23 w 47"/>
                <a:gd name="T3" fmla="*/ 21 h 22"/>
                <a:gd name="T4" fmla="*/ 28 w 47"/>
                <a:gd name="T5" fmla="*/ 22 h 22"/>
                <a:gd name="T6" fmla="*/ 44 w 47"/>
                <a:gd name="T7" fmla="*/ 10 h 22"/>
                <a:gd name="T8" fmla="*/ 44 w 47"/>
                <a:gd name="T9" fmla="*/ 10 h 22"/>
                <a:gd name="T10" fmla="*/ 45 w 47"/>
                <a:gd name="T11" fmla="*/ 2 h 22"/>
                <a:gd name="T12" fmla="*/ 42 w 47"/>
                <a:gd name="T13" fmla="*/ 0 h 22"/>
                <a:gd name="T14" fmla="*/ 36 w 47"/>
                <a:gd name="T15" fmla="*/ 2 h 22"/>
                <a:gd name="T16" fmla="*/ 29 w 47"/>
                <a:gd name="T17" fmla="*/ 4 h 22"/>
                <a:gd name="T18" fmla="*/ 20 w 47"/>
                <a:gd name="T19" fmla="*/ 3 h 22"/>
                <a:gd name="T20" fmla="*/ 11 w 47"/>
                <a:gd name="T21" fmla="*/ 1 h 22"/>
                <a:gd name="T22" fmla="*/ 1 w 47"/>
                <a:gd name="T23" fmla="*/ 6 h 22"/>
                <a:gd name="T24" fmla="*/ 1 w 47"/>
                <a:gd name="T25" fmla="*/ 13 h 22"/>
                <a:gd name="T26" fmla="*/ 19 w 47"/>
                <a:gd name="T2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22">
                  <a:moveTo>
                    <a:pt x="19" y="21"/>
                  </a:moveTo>
                  <a:cubicBezTo>
                    <a:pt x="20" y="21"/>
                    <a:pt x="21" y="21"/>
                    <a:pt x="23" y="21"/>
                  </a:cubicBezTo>
                  <a:cubicBezTo>
                    <a:pt x="24" y="22"/>
                    <a:pt x="26" y="22"/>
                    <a:pt x="28" y="22"/>
                  </a:cubicBezTo>
                  <a:cubicBezTo>
                    <a:pt x="36" y="22"/>
                    <a:pt x="39" y="17"/>
                    <a:pt x="44" y="10"/>
                  </a:cubicBezTo>
                  <a:cubicBezTo>
                    <a:pt x="44" y="10"/>
                    <a:pt x="44" y="10"/>
                    <a:pt x="44" y="10"/>
                  </a:cubicBezTo>
                  <a:cubicBezTo>
                    <a:pt x="45" y="7"/>
                    <a:pt x="47" y="4"/>
                    <a:pt x="45" y="2"/>
                  </a:cubicBezTo>
                  <a:cubicBezTo>
                    <a:pt x="45" y="1"/>
                    <a:pt x="44" y="0"/>
                    <a:pt x="42" y="0"/>
                  </a:cubicBezTo>
                  <a:cubicBezTo>
                    <a:pt x="40" y="0"/>
                    <a:pt x="39" y="0"/>
                    <a:pt x="36" y="2"/>
                  </a:cubicBezTo>
                  <a:cubicBezTo>
                    <a:pt x="34" y="2"/>
                    <a:pt x="32" y="3"/>
                    <a:pt x="29" y="4"/>
                  </a:cubicBezTo>
                  <a:cubicBezTo>
                    <a:pt x="28" y="4"/>
                    <a:pt x="23" y="4"/>
                    <a:pt x="20" y="3"/>
                  </a:cubicBezTo>
                  <a:cubicBezTo>
                    <a:pt x="17" y="2"/>
                    <a:pt x="14" y="1"/>
                    <a:pt x="11" y="1"/>
                  </a:cubicBezTo>
                  <a:cubicBezTo>
                    <a:pt x="6" y="1"/>
                    <a:pt x="3" y="3"/>
                    <a:pt x="1" y="6"/>
                  </a:cubicBezTo>
                  <a:cubicBezTo>
                    <a:pt x="0" y="9"/>
                    <a:pt x="1" y="11"/>
                    <a:pt x="1" y="13"/>
                  </a:cubicBezTo>
                  <a:cubicBezTo>
                    <a:pt x="4" y="18"/>
                    <a:pt x="12" y="20"/>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7" name="world map piece"/>
            <p:cNvSpPr>
              <a:spLocks/>
            </p:cNvSpPr>
            <p:nvPr/>
          </p:nvSpPr>
          <p:spPr bwMode="auto">
            <a:xfrm>
              <a:off x="7280275" y="973138"/>
              <a:ext cx="111125" cy="77788"/>
            </a:xfrm>
            <a:custGeom>
              <a:avLst/>
              <a:gdLst>
                <a:gd name="T0" fmla="*/ 1 w 40"/>
                <a:gd name="T1" fmla="*/ 13 h 28"/>
                <a:gd name="T2" fmla="*/ 2 w 40"/>
                <a:gd name="T3" fmla="*/ 16 h 28"/>
                <a:gd name="T4" fmla="*/ 4 w 40"/>
                <a:gd name="T5" fmla="*/ 27 h 28"/>
                <a:gd name="T6" fmla="*/ 9 w 40"/>
                <a:gd name="T7" fmla="*/ 28 h 28"/>
                <a:gd name="T8" fmla="*/ 20 w 40"/>
                <a:gd name="T9" fmla="*/ 25 h 28"/>
                <a:gd name="T10" fmla="*/ 25 w 40"/>
                <a:gd name="T11" fmla="*/ 22 h 28"/>
                <a:gd name="T12" fmla="*/ 26 w 40"/>
                <a:gd name="T13" fmla="*/ 22 h 28"/>
                <a:gd name="T14" fmla="*/ 32 w 40"/>
                <a:gd name="T15" fmla="*/ 23 h 28"/>
                <a:gd name="T16" fmla="*/ 39 w 40"/>
                <a:gd name="T17" fmla="*/ 20 h 28"/>
                <a:gd name="T18" fmla="*/ 32 w 40"/>
                <a:gd name="T19" fmla="*/ 10 h 28"/>
                <a:gd name="T20" fmla="*/ 25 w 40"/>
                <a:gd name="T21" fmla="*/ 4 h 28"/>
                <a:gd name="T22" fmla="*/ 15 w 40"/>
                <a:gd name="T23" fmla="*/ 0 h 28"/>
                <a:gd name="T24" fmla="*/ 9 w 40"/>
                <a:gd name="T25" fmla="*/ 2 h 28"/>
                <a:gd name="T26" fmla="*/ 6 w 40"/>
                <a:gd name="T27" fmla="*/ 4 h 28"/>
                <a:gd name="T28" fmla="*/ 1 w 40"/>
                <a:gd name="T2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8">
                  <a:moveTo>
                    <a:pt x="1" y="13"/>
                  </a:moveTo>
                  <a:cubicBezTo>
                    <a:pt x="2" y="14"/>
                    <a:pt x="2" y="15"/>
                    <a:pt x="2" y="16"/>
                  </a:cubicBezTo>
                  <a:cubicBezTo>
                    <a:pt x="1" y="18"/>
                    <a:pt x="1" y="23"/>
                    <a:pt x="4" y="27"/>
                  </a:cubicBezTo>
                  <a:cubicBezTo>
                    <a:pt x="5" y="28"/>
                    <a:pt x="7" y="28"/>
                    <a:pt x="9" y="28"/>
                  </a:cubicBezTo>
                  <a:cubicBezTo>
                    <a:pt x="11" y="28"/>
                    <a:pt x="14" y="27"/>
                    <a:pt x="20" y="25"/>
                  </a:cubicBezTo>
                  <a:cubicBezTo>
                    <a:pt x="23" y="23"/>
                    <a:pt x="24" y="22"/>
                    <a:pt x="25" y="22"/>
                  </a:cubicBezTo>
                  <a:cubicBezTo>
                    <a:pt x="26" y="22"/>
                    <a:pt x="26" y="22"/>
                    <a:pt x="26" y="22"/>
                  </a:cubicBezTo>
                  <a:cubicBezTo>
                    <a:pt x="27" y="23"/>
                    <a:pt x="29" y="23"/>
                    <a:pt x="32" y="23"/>
                  </a:cubicBezTo>
                  <a:cubicBezTo>
                    <a:pt x="34" y="23"/>
                    <a:pt x="37" y="22"/>
                    <a:pt x="39" y="20"/>
                  </a:cubicBezTo>
                  <a:cubicBezTo>
                    <a:pt x="40" y="16"/>
                    <a:pt x="37" y="14"/>
                    <a:pt x="32" y="10"/>
                  </a:cubicBezTo>
                  <a:cubicBezTo>
                    <a:pt x="29" y="8"/>
                    <a:pt x="26" y="6"/>
                    <a:pt x="25" y="4"/>
                  </a:cubicBezTo>
                  <a:cubicBezTo>
                    <a:pt x="21" y="1"/>
                    <a:pt x="19" y="0"/>
                    <a:pt x="15" y="0"/>
                  </a:cubicBezTo>
                  <a:cubicBezTo>
                    <a:pt x="13" y="0"/>
                    <a:pt x="10" y="1"/>
                    <a:pt x="9" y="2"/>
                  </a:cubicBezTo>
                  <a:cubicBezTo>
                    <a:pt x="8" y="3"/>
                    <a:pt x="7" y="3"/>
                    <a:pt x="6" y="4"/>
                  </a:cubicBezTo>
                  <a:cubicBezTo>
                    <a:pt x="0" y="6"/>
                    <a:pt x="1" y="10"/>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9" name="world map piece"/>
            <p:cNvSpPr>
              <a:spLocks/>
            </p:cNvSpPr>
            <p:nvPr/>
          </p:nvSpPr>
          <p:spPr bwMode="auto">
            <a:xfrm>
              <a:off x="3751263" y="1000125"/>
              <a:ext cx="5000625" cy="4368800"/>
            </a:xfrm>
            <a:custGeom>
              <a:avLst/>
              <a:gdLst>
                <a:gd name="T0" fmla="*/ 1219 w 1798"/>
                <a:gd name="T1" fmla="*/ 1130 h 1570"/>
                <a:gd name="T2" fmla="*/ 1228 w 1798"/>
                <a:gd name="T3" fmla="*/ 1080 h 1570"/>
                <a:gd name="T4" fmla="*/ 1304 w 1798"/>
                <a:gd name="T5" fmla="*/ 959 h 1570"/>
                <a:gd name="T6" fmla="*/ 1377 w 1798"/>
                <a:gd name="T7" fmla="*/ 754 h 1570"/>
                <a:gd name="T8" fmla="*/ 1435 w 1798"/>
                <a:gd name="T9" fmla="*/ 722 h 1570"/>
                <a:gd name="T10" fmla="*/ 1463 w 1798"/>
                <a:gd name="T11" fmla="*/ 722 h 1570"/>
                <a:gd name="T12" fmla="*/ 1538 w 1798"/>
                <a:gd name="T13" fmla="*/ 520 h 1570"/>
                <a:gd name="T14" fmla="*/ 1477 w 1798"/>
                <a:gd name="T15" fmla="*/ 414 h 1570"/>
                <a:gd name="T16" fmla="*/ 1590 w 1798"/>
                <a:gd name="T17" fmla="*/ 292 h 1570"/>
                <a:gd name="T18" fmla="*/ 1647 w 1798"/>
                <a:gd name="T19" fmla="*/ 316 h 1570"/>
                <a:gd name="T20" fmla="*/ 1676 w 1798"/>
                <a:gd name="T21" fmla="*/ 343 h 1570"/>
                <a:gd name="T22" fmla="*/ 1716 w 1798"/>
                <a:gd name="T23" fmla="*/ 148 h 1570"/>
                <a:gd name="T24" fmla="*/ 1794 w 1798"/>
                <a:gd name="T25" fmla="*/ 72 h 1570"/>
                <a:gd name="T26" fmla="*/ 1698 w 1798"/>
                <a:gd name="T27" fmla="*/ 34 h 1570"/>
                <a:gd name="T28" fmla="*/ 1569 w 1798"/>
                <a:gd name="T29" fmla="*/ 55 h 1570"/>
                <a:gd name="T30" fmla="*/ 1415 w 1798"/>
                <a:gd name="T31" fmla="*/ 39 h 1570"/>
                <a:gd name="T32" fmla="*/ 1300 w 1798"/>
                <a:gd name="T33" fmla="*/ 36 h 1570"/>
                <a:gd name="T34" fmla="*/ 1203 w 1798"/>
                <a:gd name="T35" fmla="*/ 100 h 1570"/>
                <a:gd name="T36" fmla="*/ 1075 w 1798"/>
                <a:gd name="T37" fmla="*/ 77 h 1570"/>
                <a:gd name="T38" fmla="*/ 1014 w 1798"/>
                <a:gd name="T39" fmla="*/ 62 h 1570"/>
                <a:gd name="T40" fmla="*/ 909 w 1798"/>
                <a:gd name="T41" fmla="*/ 47 h 1570"/>
                <a:gd name="T42" fmla="*/ 805 w 1798"/>
                <a:gd name="T43" fmla="*/ 181 h 1570"/>
                <a:gd name="T44" fmla="*/ 806 w 1798"/>
                <a:gd name="T45" fmla="*/ 303 h 1570"/>
                <a:gd name="T46" fmla="*/ 708 w 1798"/>
                <a:gd name="T47" fmla="*/ 222 h 1570"/>
                <a:gd name="T48" fmla="*/ 665 w 1798"/>
                <a:gd name="T49" fmla="*/ 284 h 1570"/>
                <a:gd name="T50" fmla="*/ 543 w 1798"/>
                <a:gd name="T51" fmla="*/ 311 h 1570"/>
                <a:gd name="T52" fmla="*/ 477 w 1798"/>
                <a:gd name="T53" fmla="*/ 395 h 1570"/>
                <a:gd name="T54" fmla="*/ 502 w 1798"/>
                <a:gd name="T55" fmla="*/ 317 h 1570"/>
                <a:gd name="T56" fmla="*/ 246 w 1798"/>
                <a:gd name="T57" fmla="*/ 421 h 1570"/>
                <a:gd name="T58" fmla="*/ 292 w 1798"/>
                <a:gd name="T59" fmla="*/ 525 h 1570"/>
                <a:gd name="T60" fmla="*/ 350 w 1798"/>
                <a:gd name="T61" fmla="*/ 418 h 1570"/>
                <a:gd name="T62" fmla="*/ 428 w 1798"/>
                <a:gd name="T63" fmla="*/ 473 h 1570"/>
                <a:gd name="T64" fmla="*/ 393 w 1798"/>
                <a:gd name="T65" fmla="*/ 556 h 1570"/>
                <a:gd name="T66" fmla="*/ 260 w 1798"/>
                <a:gd name="T67" fmla="*/ 555 h 1570"/>
                <a:gd name="T68" fmla="*/ 170 w 1798"/>
                <a:gd name="T69" fmla="*/ 637 h 1570"/>
                <a:gd name="T70" fmla="*/ 169 w 1798"/>
                <a:gd name="T71" fmla="*/ 707 h 1570"/>
                <a:gd name="T72" fmla="*/ 101 w 1798"/>
                <a:gd name="T73" fmla="*/ 798 h 1570"/>
                <a:gd name="T74" fmla="*/ 203 w 1798"/>
                <a:gd name="T75" fmla="*/ 766 h 1570"/>
                <a:gd name="T76" fmla="*/ 266 w 1798"/>
                <a:gd name="T77" fmla="*/ 717 h 1570"/>
                <a:gd name="T78" fmla="*/ 349 w 1798"/>
                <a:gd name="T79" fmla="*/ 792 h 1570"/>
                <a:gd name="T80" fmla="*/ 316 w 1798"/>
                <a:gd name="T81" fmla="*/ 696 h 1570"/>
                <a:gd name="T82" fmla="*/ 416 w 1798"/>
                <a:gd name="T83" fmla="*/ 763 h 1570"/>
                <a:gd name="T84" fmla="*/ 513 w 1798"/>
                <a:gd name="T85" fmla="*/ 800 h 1570"/>
                <a:gd name="T86" fmla="*/ 459 w 1798"/>
                <a:gd name="T87" fmla="*/ 856 h 1570"/>
                <a:gd name="T88" fmla="*/ 246 w 1798"/>
                <a:gd name="T89" fmla="*/ 791 h 1570"/>
                <a:gd name="T90" fmla="*/ 8 w 1798"/>
                <a:gd name="T91" fmla="*/ 978 h 1570"/>
                <a:gd name="T92" fmla="*/ 90 w 1798"/>
                <a:gd name="T93" fmla="*/ 1156 h 1570"/>
                <a:gd name="T94" fmla="*/ 268 w 1798"/>
                <a:gd name="T95" fmla="*/ 1156 h 1570"/>
                <a:gd name="T96" fmla="*/ 299 w 1798"/>
                <a:gd name="T97" fmla="*/ 1363 h 1570"/>
                <a:gd name="T98" fmla="*/ 451 w 1798"/>
                <a:gd name="T99" fmla="*/ 1556 h 1570"/>
                <a:gd name="T100" fmla="*/ 606 w 1798"/>
                <a:gd name="T101" fmla="*/ 1335 h 1570"/>
                <a:gd name="T102" fmla="*/ 680 w 1798"/>
                <a:gd name="T103" fmla="*/ 1082 h 1570"/>
                <a:gd name="T104" fmla="*/ 531 w 1798"/>
                <a:gd name="T105" fmla="*/ 899 h 1570"/>
                <a:gd name="T106" fmla="*/ 661 w 1798"/>
                <a:gd name="T107" fmla="*/ 1057 h 1570"/>
                <a:gd name="T108" fmla="*/ 777 w 1798"/>
                <a:gd name="T109" fmla="*/ 940 h 1570"/>
                <a:gd name="T110" fmla="*/ 667 w 1798"/>
                <a:gd name="T111" fmla="*/ 880 h 1570"/>
                <a:gd name="T112" fmla="*/ 769 w 1798"/>
                <a:gd name="T113" fmla="*/ 910 h 1570"/>
                <a:gd name="T114" fmla="*/ 906 w 1798"/>
                <a:gd name="T115" fmla="*/ 967 h 1570"/>
                <a:gd name="T116" fmla="*/ 1007 w 1798"/>
                <a:gd name="T117" fmla="*/ 1105 h 1570"/>
                <a:gd name="T118" fmla="*/ 1127 w 1798"/>
                <a:gd name="T119" fmla="*/ 95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8" h="1570">
                  <a:moveTo>
                    <a:pt x="1187" y="1024"/>
                  </a:moveTo>
                  <a:cubicBezTo>
                    <a:pt x="1190" y="1021"/>
                    <a:pt x="1189" y="1018"/>
                    <a:pt x="1188" y="1016"/>
                  </a:cubicBezTo>
                  <a:cubicBezTo>
                    <a:pt x="1188" y="1015"/>
                    <a:pt x="1187" y="1012"/>
                    <a:pt x="1187" y="1012"/>
                  </a:cubicBezTo>
                  <a:cubicBezTo>
                    <a:pt x="1187" y="1012"/>
                    <a:pt x="1188" y="1011"/>
                    <a:pt x="1189" y="1011"/>
                  </a:cubicBezTo>
                  <a:cubicBezTo>
                    <a:pt x="1190" y="1011"/>
                    <a:pt x="1190" y="1011"/>
                    <a:pt x="1190" y="1011"/>
                  </a:cubicBezTo>
                  <a:cubicBezTo>
                    <a:pt x="1196" y="1011"/>
                    <a:pt x="1203" y="1031"/>
                    <a:pt x="1204" y="1047"/>
                  </a:cubicBezTo>
                  <a:cubicBezTo>
                    <a:pt x="1205" y="1053"/>
                    <a:pt x="1206" y="1057"/>
                    <a:pt x="1207" y="1061"/>
                  </a:cubicBezTo>
                  <a:cubicBezTo>
                    <a:pt x="1208" y="1067"/>
                    <a:pt x="1210" y="1073"/>
                    <a:pt x="1210" y="1082"/>
                  </a:cubicBezTo>
                  <a:cubicBezTo>
                    <a:pt x="1211" y="1090"/>
                    <a:pt x="1212" y="1095"/>
                    <a:pt x="1212" y="1099"/>
                  </a:cubicBezTo>
                  <a:cubicBezTo>
                    <a:pt x="1213" y="1103"/>
                    <a:pt x="1213" y="1107"/>
                    <a:pt x="1213" y="1113"/>
                  </a:cubicBezTo>
                  <a:cubicBezTo>
                    <a:pt x="1213" y="1122"/>
                    <a:pt x="1216" y="1126"/>
                    <a:pt x="1219" y="1130"/>
                  </a:cubicBezTo>
                  <a:cubicBezTo>
                    <a:pt x="1221" y="1131"/>
                    <a:pt x="1223" y="1133"/>
                    <a:pt x="1224" y="1135"/>
                  </a:cubicBezTo>
                  <a:cubicBezTo>
                    <a:pt x="1225" y="1137"/>
                    <a:pt x="1226" y="1138"/>
                    <a:pt x="1227" y="1140"/>
                  </a:cubicBezTo>
                  <a:cubicBezTo>
                    <a:pt x="1230" y="1143"/>
                    <a:pt x="1230" y="1145"/>
                    <a:pt x="1232" y="1157"/>
                  </a:cubicBezTo>
                  <a:cubicBezTo>
                    <a:pt x="1234" y="1167"/>
                    <a:pt x="1237" y="1169"/>
                    <a:pt x="1243" y="1171"/>
                  </a:cubicBezTo>
                  <a:cubicBezTo>
                    <a:pt x="1246" y="1173"/>
                    <a:pt x="1248" y="1173"/>
                    <a:pt x="1252" y="1178"/>
                  </a:cubicBezTo>
                  <a:cubicBezTo>
                    <a:pt x="1256" y="1182"/>
                    <a:pt x="1258" y="1184"/>
                    <a:pt x="1261" y="1184"/>
                  </a:cubicBezTo>
                  <a:cubicBezTo>
                    <a:pt x="1264" y="1184"/>
                    <a:pt x="1266" y="1181"/>
                    <a:pt x="1267" y="1178"/>
                  </a:cubicBezTo>
                  <a:cubicBezTo>
                    <a:pt x="1268" y="1175"/>
                    <a:pt x="1268" y="1173"/>
                    <a:pt x="1269" y="1169"/>
                  </a:cubicBezTo>
                  <a:cubicBezTo>
                    <a:pt x="1276" y="1154"/>
                    <a:pt x="1264" y="1143"/>
                    <a:pt x="1254" y="1133"/>
                  </a:cubicBezTo>
                  <a:cubicBezTo>
                    <a:pt x="1248" y="1128"/>
                    <a:pt x="1243" y="1123"/>
                    <a:pt x="1240" y="1117"/>
                  </a:cubicBezTo>
                  <a:cubicBezTo>
                    <a:pt x="1229" y="1100"/>
                    <a:pt x="1228" y="1095"/>
                    <a:pt x="1228" y="1080"/>
                  </a:cubicBezTo>
                  <a:cubicBezTo>
                    <a:pt x="1228" y="1067"/>
                    <a:pt x="1231" y="1062"/>
                    <a:pt x="1250" y="1062"/>
                  </a:cubicBezTo>
                  <a:cubicBezTo>
                    <a:pt x="1261" y="1062"/>
                    <a:pt x="1265" y="1071"/>
                    <a:pt x="1270" y="1082"/>
                  </a:cubicBezTo>
                  <a:cubicBezTo>
                    <a:pt x="1272" y="1086"/>
                    <a:pt x="1274" y="1091"/>
                    <a:pt x="1277" y="1095"/>
                  </a:cubicBezTo>
                  <a:cubicBezTo>
                    <a:pt x="1279" y="1099"/>
                    <a:pt x="1283" y="1101"/>
                    <a:pt x="1286" y="1101"/>
                  </a:cubicBezTo>
                  <a:cubicBezTo>
                    <a:pt x="1295" y="1101"/>
                    <a:pt x="1301" y="1089"/>
                    <a:pt x="1304" y="1080"/>
                  </a:cubicBezTo>
                  <a:cubicBezTo>
                    <a:pt x="1306" y="1075"/>
                    <a:pt x="1308" y="1074"/>
                    <a:pt x="1311" y="1072"/>
                  </a:cubicBezTo>
                  <a:cubicBezTo>
                    <a:pt x="1315" y="1070"/>
                    <a:pt x="1320" y="1068"/>
                    <a:pt x="1323" y="1059"/>
                  </a:cubicBezTo>
                  <a:cubicBezTo>
                    <a:pt x="1328" y="1048"/>
                    <a:pt x="1317" y="1031"/>
                    <a:pt x="1305" y="1010"/>
                  </a:cubicBezTo>
                  <a:cubicBezTo>
                    <a:pt x="1298" y="1000"/>
                    <a:pt x="1291" y="989"/>
                    <a:pt x="1287" y="979"/>
                  </a:cubicBezTo>
                  <a:cubicBezTo>
                    <a:pt x="1284" y="972"/>
                    <a:pt x="1284" y="967"/>
                    <a:pt x="1285" y="965"/>
                  </a:cubicBezTo>
                  <a:cubicBezTo>
                    <a:pt x="1288" y="960"/>
                    <a:pt x="1297" y="960"/>
                    <a:pt x="1304" y="959"/>
                  </a:cubicBezTo>
                  <a:cubicBezTo>
                    <a:pt x="1307" y="958"/>
                    <a:pt x="1310" y="958"/>
                    <a:pt x="1312" y="958"/>
                  </a:cubicBezTo>
                  <a:cubicBezTo>
                    <a:pt x="1327" y="956"/>
                    <a:pt x="1377" y="934"/>
                    <a:pt x="1393" y="922"/>
                  </a:cubicBezTo>
                  <a:cubicBezTo>
                    <a:pt x="1409" y="910"/>
                    <a:pt x="1422" y="885"/>
                    <a:pt x="1425" y="859"/>
                  </a:cubicBezTo>
                  <a:cubicBezTo>
                    <a:pt x="1426" y="847"/>
                    <a:pt x="1419" y="830"/>
                    <a:pt x="1412" y="813"/>
                  </a:cubicBezTo>
                  <a:cubicBezTo>
                    <a:pt x="1406" y="796"/>
                    <a:pt x="1399" y="779"/>
                    <a:pt x="1401" y="771"/>
                  </a:cubicBezTo>
                  <a:cubicBezTo>
                    <a:pt x="1403" y="760"/>
                    <a:pt x="1406" y="759"/>
                    <a:pt x="1409" y="757"/>
                  </a:cubicBezTo>
                  <a:cubicBezTo>
                    <a:pt x="1413" y="755"/>
                    <a:pt x="1416" y="753"/>
                    <a:pt x="1414" y="746"/>
                  </a:cubicBezTo>
                  <a:cubicBezTo>
                    <a:pt x="1412" y="742"/>
                    <a:pt x="1410" y="740"/>
                    <a:pt x="1407" y="740"/>
                  </a:cubicBezTo>
                  <a:cubicBezTo>
                    <a:pt x="1404" y="740"/>
                    <a:pt x="1401" y="742"/>
                    <a:pt x="1398" y="744"/>
                  </a:cubicBezTo>
                  <a:cubicBezTo>
                    <a:pt x="1393" y="748"/>
                    <a:pt x="1387" y="752"/>
                    <a:pt x="1380" y="753"/>
                  </a:cubicBezTo>
                  <a:cubicBezTo>
                    <a:pt x="1379" y="754"/>
                    <a:pt x="1378" y="754"/>
                    <a:pt x="1377" y="754"/>
                  </a:cubicBezTo>
                  <a:cubicBezTo>
                    <a:pt x="1374" y="754"/>
                    <a:pt x="1373" y="753"/>
                    <a:pt x="1372" y="752"/>
                  </a:cubicBezTo>
                  <a:cubicBezTo>
                    <a:pt x="1369" y="749"/>
                    <a:pt x="1371" y="739"/>
                    <a:pt x="1371" y="731"/>
                  </a:cubicBezTo>
                  <a:cubicBezTo>
                    <a:pt x="1371" y="729"/>
                    <a:pt x="1371" y="728"/>
                    <a:pt x="1371" y="726"/>
                  </a:cubicBezTo>
                  <a:cubicBezTo>
                    <a:pt x="1372" y="719"/>
                    <a:pt x="1375" y="717"/>
                    <a:pt x="1384" y="716"/>
                  </a:cubicBezTo>
                  <a:cubicBezTo>
                    <a:pt x="1388" y="716"/>
                    <a:pt x="1392" y="715"/>
                    <a:pt x="1396" y="713"/>
                  </a:cubicBezTo>
                  <a:cubicBezTo>
                    <a:pt x="1398" y="712"/>
                    <a:pt x="1400" y="712"/>
                    <a:pt x="1401" y="712"/>
                  </a:cubicBezTo>
                  <a:cubicBezTo>
                    <a:pt x="1403" y="712"/>
                    <a:pt x="1404" y="712"/>
                    <a:pt x="1404" y="717"/>
                  </a:cubicBezTo>
                  <a:cubicBezTo>
                    <a:pt x="1404" y="719"/>
                    <a:pt x="1405" y="721"/>
                    <a:pt x="1406" y="723"/>
                  </a:cubicBezTo>
                  <a:cubicBezTo>
                    <a:pt x="1409" y="728"/>
                    <a:pt x="1411" y="728"/>
                    <a:pt x="1414" y="728"/>
                  </a:cubicBezTo>
                  <a:cubicBezTo>
                    <a:pt x="1416" y="728"/>
                    <a:pt x="1419" y="727"/>
                    <a:pt x="1422" y="726"/>
                  </a:cubicBezTo>
                  <a:cubicBezTo>
                    <a:pt x="1425" y="724"/>
                    <a:pt x="1430" y="722"/>
                    <a:pt x="1435" y="722"/>
                  </a:cubicBezTo>
                  <a:cubicBezTo>
                    <a:pt x="1437" y="722"/>
                    <a:pt x="1440" y="722"/>
                    <a:pt x="1441" y="722"/>
                  </a:cubicBezTo>
                  <a:cubicBezTo>
                    <a:pt x="1442" y="724"/>
                    <a:pt x="1442" y="728"/>
                    <a:pt x="1441" y="733"/>
                  </a:cubicBezTo>
                  <a:cubicBezTo>
                    <a:pt x="1441" y="735"/>
                    <a:pt x="1441" y="738"/>
                    <a:pt x="1441" y="740"/>
                  </a:cubicBezTo>
                  <a:cubicBezTo>
                    <a:pt x="1441" y="749"/>
                    <a:pt x="1446" y="753"/>
                    <a:pt x="1451" y="756"/>
                  </a:cubicBezTo>
                  <a:cubicBezTo>
                    <a:pt x="1453" y="758"/>
                    <a:pt x="1454" y="759"/>
                    <a:pt x="1455" y="760"/>
                  </a:cubicBezTo>
                  <a:cubicBezTo>
                    <a:pt x="1456" y="761"/>
                    <a:pt x="1457" y="763"/>
                    <a:pt x="1458" y="765"/>
                  </a:cubicBezTo>
                  <a:cubicBezTo>
                    <a:pt x="1461" y="772"/>
                    <a:pt x="1466" y="782"/>
                    <a:pt x="1474" y="782"/>
                  </a:cubicBezTo>
                  <a:cubicBezTo>
                    <a:pt x="1477" y="782"/>
                    <a:pt x="1480" y="782"/>
                    <a:pt x="1481" y="781"/>
                  </a:cubicBezTo>
                  <a:cubicBezTo>
                    <a:pt x="1485" y="779"/>
                    <a:pt x="1487" y="776"/>
                    <a:pt x="1487" y="772"/>
                  </a:cubicBezTo>
                  <a:cubicBezTo>
                    <a:pt x="1489" y="760"/>
                    <a:pt x="1476" y="742"/>
                    <a:pt x="1468" y="733"/>
                  </a:cubicBezTo>
                  <a:cubicBezTo>
                    <a:pt x="1464" y="731"/>
                    <a:pt x="1463" y="727"/>
                    <a:pt x="1463" y="722"/>
                  </a:cubicBezTo>
                  <a:cubicBezTo>
                    <a:pt x="1463" y="716"/>
                    <a:pt x="1468" y="709"/>
                    <a:pt x="1474" y="704"/>
                  </a:cubicBezTo>
                  <a:cubicBezTo>
                    <a:pt x="1480" y="700"/>
                    <a:pt x="1480" y="695"/>
                    <a:pt x="1481" y="689"/>
                  </a:cubicBezTo>
                  <a:cubicBezTo>
                    <a:pt x="1482" y="682"/>
                    <a:pt x="1483" y="674"/>
                    <a:pt x="1494" y="663"/>
                  </a:cubicBezTo>
                  <a:cubicBezTo>
                    <a:pt x="1500" y="658"/>
                    <a:pt x="1504" y="656"/>
                    <a:pt x="1507" y="656"/>
                  </a:cubicBezTo>
                  <a:cubicBezTo>
                    <a:pt x="1508" y="656"/>
                    <a:pt x="1509" y="656"/>
                    <a:pt x="1510" y="656"/>
                  </a:cubicBezTo>
                  <a:cubicBezTo>
                    <a:pt x="1512" y="657"/>
                    <a:pt x="1512" y="657"/>
                    <a:pt x="1514" y="657"/>
                  </a:cubicBezTo>
                  <a:cubicBezTo>
                    <a:pt x="1518" y="657"/>
                    <a:pt x="1520" y="655"/>
                    <a:pt x="1523" y="652"/>
                  </a:cubicBezTo>
                  <a:cubicBezTo>
                    <a:pt x="1529" y="644"/>
                    <a:pt x="1530" y="634"/>
                    <a:pt x="1532" y="621"/>
                  </a:cubicBezTo>
                  <a:cubicBezTo>
                    <a:pt x="1533" y="611"/>
                    <a:pt x="1534" y="599"/>
                    <a:pt x="1539" y="588"/>
                  </a:cubicBezTo>
                  <a:cubicBezTo>
                    <a:pt x="1545" y="573"/>
                    <a:pt x="1543" y="562"/>
                    <a:pt x="1540" y="548"/>
                  </a:cubicBezTo>
                  <a:cubicBezTo>
                    <a:pt x="1539" y="539"/>
                    <a:pt x="1538" y="531"/>
                    <a:pt x="1538" y="520"/>
                  </a:cubicBezTo>
                  <a:cubicBezTo>
                    <a:pt x="1538" y="519"/>
                    <a:pt x="1538" y="519"/>
                    <a:pt x="1538" y="519"/>
                  </a:cubicBezTo>
                  <a:cubicBezTo>
                    <a:pt x="1538" y="519"/>
                    <a:pt x="1538" y="519"/>
                    <a:pt x="1538" y="519"/>
                  </a:cubicBezTo>
                  <a:cubicBezTo>
                    <a:pt x="1537" y="517"/>
                    <a:pt x="1519" y="478"/>
                    <a:pt x="1514" y="472"/>
                  </a:cubicBezTo>
                  <a:cubicBezTo>
                    <a:pt x="1512" y="468"/>
                    <a:pt x="1507" y="467"/>
                    <a:pt x="1505" y="467"/>
                  </a:cubicBezTo>
                  <a:cubicBezTo>
                    <a:pt x="1502" y="467"/>
                    <a:pt x="1500" y="467"/>
                    <a:pt x="1497" y="468"/>
                  </a:cubicBezTo>
                  <a:cubicBezTo>
                    <a:pt x="1494" y="468"/>
                    <a:pt x="1490" y="469"/>
                    <a:pt x="1485" y="469"/>
                  </a:cubicBezTo>
                  <a:cubicBezTo>
                    <a:pt x="1482" y="469"/>
                    <a:pt x="1479" y="469"/>
                    <a:pt x="1475" y="468"/>
                  </a:cubicBezTo>
                  <a:cubicBezTo>
                    <a:pt x="1469" y="467"/>
                    <a:pt x="1466" y="466"/>
                    <a:pt x="1465" y="465"/>
                  </a:cubicBezTo>
                  <a:cubicBezTo>
                    <a:pt x="1465" y="464"/>
                    <a:pt x="1465" y="462"/>
                    <a:pt x="1466" y="459"/>
                  </a:cubicBezTo>
                  <a:cubicBezTo>
                    <a:pt x="1467" y="456"/>
                    <a:pt x="1467" y="453"/>
                    <a:pt x="1468" y="449"/>
                  </a:cubicBezTo>
                  <a:cubicBezTo>
                    <a:pt x="1469" y="441"/>
                    <a:pt x="1472" y="429"/>
                    <a:pt x="1477" y="414"/>
                  </a:cubicBezTo>
                  <a:cubicBezTo>
                    <a:pt x="1481" y="400"/>
                    <a:pt x="1486" y="384"/>
                    <a:pt x="1491" y="369"/>
                  </a:cubicBezTo>
                  <a:cubicBezTo>
                    <a:pt x="1495" y="350"/>
                    <a:pt x="1496" y="350"/>
                    <a:pt x="1500" y="350"/>
                  </a:cubicBezTo>
                  <a:cubicBezTo>
                    <a:pt x="1501" y="350"/>
                    <a:pt x="1502" y="350"/>
                    <a:pt x="1503" y="350"/>
                  </a:cubicBezTo>
                  <a:cubicBezTo>
                    <a:pt x="1505" y="350"/>
                    <a:pt x="1507" y="350"/>
                    <a:pt x="1509" y="350"/>
                  </a:cubicBezTo>
                  <a:cubicBezTo>
                    <a:pt x="1514" y="350"/>
                    <a:pt x="1519" y="349"/>
                    <a:pt x="1524" y="348"/>
                  </a:cubicBezTo>
                  <a:cubicBezTo>
                    <a:pt x="1541" y="345"/>
                    <a:pt x="1543" y="344"/>
                    <a:pt x="1545" y="342"/>
                  </a:cubicBezTo>
                  <a:cubicBezTo>
                    <a:pt x="1546" y="340"/>
                    <a:pt x="1548" y="338"/>
                    <a:pt x="1557" y="335"/>
                  </a:cubicBezTo>
                  <a:cubicBezTo>
                    <a:pt x="1566" y="332"/>
                    <a:pt x="1569" y="332"/>
                    <a:pt x="1572" y="331"/>
                  </a:cubicBezTo>
                  <a:cubicBezTo>
                    <a:pt x="1575" y="330"/>
                    <a:pt x="1576" y="330"/>
                    <a:pt x="1581" y="325"/>
                  </a:cubicBezTo>
                  <a:cubicBezTo>
                    <a:pt x="1582" y="324"/>
                    <a:pt x="1583" y="323"/>
                    <a:pt x="1584" y="321"/>
                  </a:cubicBezTo>
                  <a:cubicBezTo>
                    <a:pt x="1595" y="312"/>
                    <a:pt x="1593" y="302"/>
                    <a:pt x="1590" y="292"/>
                  </a:cubicBezTo>
                  <a:cubicBezTo>
                    <a:pt x="1589" y="287"/>
                    <a:pt x="1588" y="281"/>
                    <a:pt x="1588" y="275"/>
                  </a:cubicBezTo>
                  <a:cubicBezTo>
                    <a:pt x="1588" y="269"/>
                    <a:pt x="1589" y="267"/>
                    <a:pt x="1590" y="267"/>
                  </a:cubicBezTo>
                  <a:cubicBezTo>
                    <a:pt x="1592" y="267"/>
                    <a:pt x="1597" y="270"/>
                    <a:pt x="1601" y="273"/>
                  </a:cubicBezTo>
                  <a:cubicBezTo>
                    <a:pt x="1603" y="274"/>
                    <a:pt x="1605" y="275"/>
                    <a:pt x="1607" y="277"/>
                  </a:cubicBezTo>
                  <a:cubicBezTo>
                    <a:pt x="1610" y="279"/>
                    <a:pt x="1614" y="280"/>
                    <a:pt x="1616" y="280"/>
                  </a:cubicBezTo>
                  <a:cubicBezTo>
                    <a:pt x="1627" y="280"/>
                    <a:pt x="1629" y="266"/>
                    <a:pt x="1630" y="256"/>
                  </a:cubicBezTo>
                  <a:cubicBezTo>
                    <a:pt x="1630" y="255"/>
                    <a:pt x="1630" y="255"/>
                    <a:pt x="1630" y="255"/>
                  </a:cubicBezTo>
                  <a:cubicBezTo>
                    <a:pt x="1630" y="251"/>
                    <a:pt x="1632" y="251"/>
                    <a:pt x="1632" y="251"/>
                  </a:cubicBezTo>
                  <a:cubicBezTo>
                    <a:pt x="1636" y="251"/>
                    <a:pt x="1643" y="257"/>
                    <a:pt x="1646" y="266"/>
                  </a:cubicBezTo>
                  <a:cubicBezTo>
                    <a:pt x="1648" y="275"/>
                    <a:pt x="1648" y="282"/>
                    <a:pt x="1648" y="294"/>
                  </a:cubicBezTo>
                  <a:cubicBezTo>
                    <a:pt x="1648" y="299"/>
                    <a:pt x="1647" y="307"/>
                    <a:pt x="1647" y="316"/>
                  </a:cubicBezTo>
                  <a:cubicBezTo>
                    <a:pt x="1647" y="332"/>
                    <a:pt x="1645" y="340"/>
                    <a:pt x="1643" y="348"/>
                  </a:cubicBezTo>
                  <a:cubicBezTo>
                    <a:pt x="1642" y="358"/>
                    <a:pt x="1640" y="368"/>
                    <a:pt x="1640" y="388"/>
                  </a:cubicBezTo>
                  <a:cubicBezTo>
                    <a:pt x="1640" y="393"/>
                    <a:pt x="1639" y="397"/>
                    <a:pt x="1639" y="400"/>
                  </a:cubicBezTo>
                  <a:cubicBezTo>
                    <a:pt x="1639" y="416"/>
                    <a:pt x="1639" y="416"/>
                    <a:pt x="1645" y="427"/>
                  </a:cubicBezTo>
                  <a:cubicBezTo>
                    <a:pt x="1646" y="429"/>
                    <a:pt x="1647" y="431"/>
                    <a:pt x="1648" y="434"/>
                  </a:cubicBezTo>
                  <a:cubicBezTo>
                    <a:pt x="1653" y="444"/>
                    <a:pt x="1657" y="448"/>
                    <a:pt x="1659" y="451"/>
                  </a:cubicBezTo>
                  <a:cubicBezTo>
                    <a:pt x="1663" y="456"/>
                    <a:pt x="1664" y="458"/>
                    <a:pt x="1667" y="466"/>
                  </a:cubicBezTo>
                  <a:cubicBezTo>
                    <a:pt x="1672" y="478"/>
                    <a:pt x="1677" y="488"/>
                    <a:pt x="1684" y="488"/>
                  </a:cubicBezTo>
                  <a:cubicBezTo>
                    <a:pt x="1691" y="488"/>
                    <a:pt x="1694" y="479"/>
                    <a:pt x="1697" y="473"/>
                  </a:cubicBezTo>
                  <a:cubicBezTo>
                    <a:pt x="1702" y="457"/>
                    <a:pt x="1703" y="416"/>
                    <a:pt x="1702" y="398"/>
                  </a:cubicBezTo>
                  <a:cubicBezTo>
                    <a:pt x="1699" y="385"/>
                    <a:pt x="1693" y="364"/>
                    <a:pt x="1676" y="343"/>
                  </a:cubicBezTo>
                  <a:cubicBezTo>
                    <a:pt x="1665" y="328"/>
                    <a:pt x="1674" y="312"/>
                    <a:pt x="1684" y="295"/>
                  </a:cubicBezTo>
                  <a:cubicBezTo>
                    <a:pt x="1685" y="294"/>
                    <a:pt x="1686" y="293"/>
                    <a:pt x="1686" y="291"/>
                  </a:cubicBezTo>
                  <a:cubicBezTo>
                    <a:pt x="1692" y="280"/>
                    <a:pt x="1697" y="280"/>
                    <a:pt x="1708" y="279"/>
                  </a:cubicBezTo>
                  <a:cubicBezTo>
                    <a:pt x="1713" y="279"/>
                    <a:pt x="1719" y="278"/>
                    <a:pt x="1728" y="276"/>
                  </a:cubicBezTo>
                  <a:cubicBezTo>
                    <a:pt x="1746" y="269"/>
                    <a:pt x="1746" y="258"/>
                    <a:pt x="1746" y="244"/>
                  </a:cubicBezTo>
                  <a:cubicBezTo>
                    <a:pt x="1746" y="239"/>
                    <a:pt x="1746" y="235"/>
                    <a:pt x="1746" y="229"/>
                  </a:cubicBezTo>
                  <a:cubicBezTo>
                    <a:pt x="1746" y="218"/>
                    <a:pt x="1751" y="212"/>
                    <a:pt x="1757" y="206"/>
                  </a:cubicBezTo>
                  <a:cubicBezTo>
                    <a:pt x="1762" y="200"/>
                    <a:pt x="1766" y="194"/>
                    <a:pt x="1766" y="186"/>
                  </a:cubicBezTo>
                  <a:cubicBezTo>
                    <a:pt x="1766" y="175"/>
                    <a:pt x="1755" y="171"/>
                    <a:pt x="1744" y="168"/>
                  </a:cubicBezTo>
                  <a:cubicBezTo>
                    <a:pt x="1738" y="165"/>
                    <a:pt x="1731" y="163"/>
                    <a:pt x="1726" y="159"/>
                  </a:cubicBezTo>
                  <a:cubicBezTo>
                    <a:pt x="1719" y="152"/>
                    <a:pt x="1717" y="149"/>
                    <a:pt x="1716" y="148"/>
                  </a:cubicBezTo>
                  <a:cubicBezTo>
                    <a:pt x="1717" y="148"/>
                    <a:pt x="1719" y="147"/>
                    <a:pt x="1722" y="147"/>
                  </a:cubicBezTo>
                  <a:cubicBezTo>
                    <a:pt x="1723" y="147"/>
                    <a:pt x="1724" y="147"/>
                    <a:pt x="1724" y="147"/>
                  </a:cubicBezTo>
                  <a:cubicBezTo>
                    <a:pt x="1729" y="148"/>
                    <a:pt x="1732" y="147"/>
                    <a:pt x="1734" y="144"/>
                  </a:cubicBezTo>
                  <a:cubicBezTo>
                    <a:pt x="1738" y="139"/>
                    <a:pt x="1735" y="132"/>
                    <a:pt x="1733" y="123"/>
                  </a:cubicBezTo>
                  <a:cubicBezTo>
                    <a:pt x="1731" y="118"/>
                    <a:pt x="1729" y="112"/>
                    <a:pt x="1729" y="106"/>
                  </a:cubicBezTo>
                  <a:cubicBezTo>
                    <a:pt x="1729" y="104"/>
                    <a:pt x="1729" y="100"/>
                    <a:pt x="1733" y="97"/>
                  </a:cubicBezTo>
                  <a:cubicBezTo>
                    <a:pt x="1736" y="93"/>
                    <a:pt x="1741" y="90"/>
                    <a:pt x="1745" y="90"/>
                  </a:cubicBezTo>
                  <a:cubicBezTo>
                    <a:pt x="1750" y="90"/>
                    <a:pt x="1756" y="93"/>
                    <a:pt x="1761" y="96"/>
                  </a:cubicBezTo>
                  <a:cubicBezTo>
                    <a:pt x="1767" y="99"/>
                    <a:pt x="1772" y="102"/>
                    <a:pt x="1777" y="102"/>
                  </a:cubicBezTo>
                  <a:cubicBezTo>
                    <a:pt x="1785" y="101"/>
                    <a:pt x="1792" y="97"/>
                    <a:pt x="1795" y="89"/>
                  </a:cubicBezTo>
                  <a:cubicBezTo>
                    <a:pt x="1798" y="83"/>
                    <a:pt x="1797" y="76"/>
                    <a:pt x="1794" y="72"/>
                  </a:cubicBezTo>
                  <a:cubicBezTo>
                    <a:pt x="1792" y="71"/>
                    <a:pt x="1789" y="69"/>
                    <a:pt x="1786" y="68"/>
                  </a:cubicBezTo>
                  <a:cubicBezTo>
                    <a:pt x="1782" y="66"/>
                    <a:pt x="1776" y="63"/>
                    <a:pt x="1774" y="58"/>
                  </a:cubicBezTo>
                  <a:cubicBezTo>
                    <a:pt x="1772" y="53"/>
                    <a:pt x="1773" y="45"/>
                    <a:pt x="1773" y="38"/>
                  </a:cubicBezTo>
                  <a:cubicBezTo>
                    <a:pt x="1773" y="33"/>
                    <a:pt x="1774" y="28"/>
                    <a:pt x="1773" y="24"/>
                  </a:cubicBezTo>
                  <a:cubicBezTo>
                    <a:pt x="1771" y="20"/>
                    <a:pt x="1767" y="17"/>
                    <a:pt x="1762" y="17"/>
                  </a:cubicBezTo>
                  <a:cubicBezTo>
                    <a:pt x="1756" y="17"/>
                    <a:pt x="1748" y="21"/>
                    <a:pt x="1744" y="27"/>
                  </a:cubicBezTo>
                  <a:cubicBezTo>
                    <a:pt x="1739" y="33"/>
                    <a:pt x="1736" y="40"/>
                    <a:pt x="1737" y="48"/>
                  </a:cubicBezTo>
                  <a:cubicBezTo>
                    <a:pt x="1738" y="49"/>
                    <a:pt x="1738" y="49"/>
                    <a:pt x="1738" y="49"/>
                  </a:cubicBezTo>
                  <a:cubicBezTo>
                    <a:pt x="1736" y="49"/>
                    <a:pt x="1734" y="47"/>
                    <a:pt x="1731" y="46"/>
                  </a:cubicBezTo>
                  <a:cubicBezTo>
                    <a:pt x="1728" y="44"/>
                    <a:pt x="1724" y="41"/>
                    <a:pt x="1721" y="39"/>
                  </a:cubicBezTo>
                  <a:cubicBezTo>
                    <a:pt x="1713" y="36"/>
                    <a:pt x="1706" y="34"/>
                    <a:pt x="1698" y="34"/>
                  </a:cubicBezTo>
                  <a:cubicBezTo>
                    <a:pt x="1690" y="34"/>
                    <a:pt x="1682" y="36"/>
                    <a:pt x="1675" y="39"/>
                  </a:cubicBezTo>
                  <a:cubicBezTo>
                    <a:pt x="1673" y="40"/>
                    <a:pt x="1670" y="41"/>
                    <a:pt x="1669" y="41"/>
                  </a:cubicBezTo>
                  <a:cubicBezTo>
                    <a:pt x="1663" y="41"/>
                    <a:pt x="1659" y="37"/>
                    <a:pt x="1655" y="33"/>
                  </a:cubicBezTo>
                  <a:cubicBezTo>
                    <a:pt x="1653" y="29"/>
                    <a:pt x="1649" y="27"/>
                    <a:pt x="1646" y="24"/>
                  </a:cubicBezTo>
                  <a:cubicBezTo>
                    <a:pt x="1642" y="21"/>
                    <a:pt x="1634" y="20"/>
                    <a:pt x="1623" y="20"/>
                  </a:cubicBezTo>
                  <a:cubicBezTo>
                    <a:pt x="1616" y="20"/>
                    <a:pt x="1609" y="20"/>
                    <a:pt x="1604" y="21"/>
                  </a:cubicBezTo>
                  <a:cubicBezTo>
                    <a:pt x="1599" y="21"/>
                    <a:pt x="1595" y="21"/>
                    <a:pt x="1593" y="21"/>
                  </a:cubicBezTo>
                  <a:cubicBezTo>
                    <a:pt x="1591" y="21"/>
                    <a:pt x="1589" y="21"/>
                    <a:pt x="1588" y="21"/>
                  </a:cubicBezTo>
                  <a:cubicBezTo>
                    <a:pt x="1585" y="21"/>
                    <a:pt x="1583" y="21"/>
                    <a:pt x="1581" y="21"/>
                  </a:cubicBezTo>
                  <a:cubicBezTo>
                    <a:pt x="1575" y="21"/>
                    <a:pt x="1561" y="21"/>
                    <a:pt x="1560" y="33"/>
                  </a:cubicBezTo>
                  <a:cubicBezTo>
                    <a:pt x="1559" y="42"/>
                    <a:pt x="1564" y="48"/>
                    <a:pt x="1569" y="55"/>
                  </a:cubicBezTo>
                  <a:cubicBezTo>
                    <a:pt x="1572" y="57"/>
                    <a:pt x="1573" y="60"/>
                    <a:pt x="1576" y="63"/>
                  </a:cubicBezTo>
                  <a:cubicBezTo>
                    <a:pt x="1575" y="63"/>
                    <a:pt x="1573" y="62"/>
                    <a:pt x="1572" y="62"/>
                  </a:cubicBezTo>
                  <a:cubicBezTo>
                    <a:pt x="1569" y="60"/>
                    <a:pt x="1565" y="60"/>
                    <a:pt x="1561" y="58"/>
                  </a:cubicBezTo>
                  <a:cubicBezTo>
                    <a:pt x="1558" y="58"/>
                    <a:pt x="1556" y="57"/>
                    <a:pt x="1553" y="56"/>
                  </a:cubicBezTo>
                  <a:cubicBezTo>
                    <a:pt x="1545" y="55"/>
                    <a:pt x="1540" y="53"/>
                    <a:pt x="1531" y="53"/>
                  </a:cubicBezTo>
                  <a:cubicBezTo>
                    <a:pt x="1529" y="53"/>
                    <a:pt x="1525" y="53"/>
                    <a:pt x="1523" y="53"/>
                  </a:cubicBezTo>
                  <a:cubicBezTo>
                    <a:pt x="1511" y="54"/>
                    <a:pt x="1507" y="57"/>
                    <a:pt x="1501" y="60"/>
                  </a:cubicBezTo>
                  <a:cubicBezTo>
                    <a:pt x="1498" y="62"/>
                    <a:pt x="1495" y="65"/>
                    <a:pt x="1489" y="66"/>
                  </a:cubicBezTo>
                  <a:cubicBezTo>
                    <a:pt x="1483" y="69"/>
                    <a:pt x="1479" y="67"/>
                    <a:pt x="1471" y="61"/>
                  </a:cubicBezTo>
                  <a:cubicBezTo>
                    <a:pt x="1463" y="57"/>
                    <a:pt x="1453" y="50"/>
                    <a:pt x="1436" y="44"/>
                  </a:cubicBezTo>
                  <a:cubicBezTo>
                    <a:pt x="1426" y="41"/>
                    <a:pt x="1420" y="39"/>
                    <a:pt x="1415" y="39"/>
                  </a:cubicBezTo>
                  <a:cubicBezTo>
                    <a:pt x="1407" y="39"/>
                    <a:pt x="1407" y="45"/>
                    <a:pt x="1407" y="49"/>
                  </a:cubicBezTo>
                  <a:cubicBezTo>
                    <a:pt x="1407" y="52"/>
                    <a:pt x="1407" y="53"/>
                    <a:pt x="1404" y="54"/>
                  </a:cubicBezTo>
                  <a:cubicBezTo>
                    <a:pt x="1402" y="54"/>
                    <a:pt x="1399" y="55"/>
                    <a:pt x="1397" y="55"/>
                  </a:cubicBezTo>
                  <a:cubicBezTo>
                    <a:pt x="1385" y="55"/>
                    <a:pt x="1373" y="47"/>
                    <a:pt x="1362" y="39"/>
                  </a:cubicBezTo>
                  <a:cubicBezTo>
                    <a:pt x="1355" y="35"/>
                    <a:pt x="1352" y="33"/>
                    <a:pt x="1349" y="33"/>
                  </a:cubicBezTo>
                  <a:cubicBezTo>
                    <a:pt x="1347" y="33"/>
                    <a:pt x="1345" y="34"/>
                    <a:pt x="1344" y="35"/>
                  </a:cubicBezTo>
                  <a:cubicBezTo>
                    <a:pt x="1342" y="37"/>
                    <a:pt x="1339" y="38"/>
                    <a:pt x="1334" y="39"/>
                  </a:cubicBezTo>
                  <a:cubicBezTo>
                    <a:pt x="1329" y="40"/>
                    <a:pt x="1326" y="42"/>
                    <a:pt x="1324" y="43"/>
                  </a:cubicBezTo>
                  <a:cubicBezTo>
                    <a:pt x="1323" y="44"/>
                    <a:pt x="1323" y="44"/>
                    <a:pt x="1322" y="44"/>
                  </a:cubicBezTo>
                  <a:cubicBezTo>
                    <a:pt x="1322" y="44"/>
                    <a:pt x="1317" y="42"/>
                    <a:pt x="1311" y="39"/>
                  </a:cubicBezTo>
                  <a:cubicBezTo>
                    <a:pt x="1307" y="38"/>
                    <a:pt x="1303" y="36"/>
                    <a:pt x="1300" y="36"/>
                  </a:cubicBezTo>
                  <a:cubicBezTo>
                    <a:pt x="1292" y="36"/>
                    <a:pt x="1282" y="40"/>
                    <a:pt x="1277" y="60"/>
                  </a:cubicBezTo>
                  <a:cubicBezTo>
                    <a:pt x="1275" y="70"/>
                    <a:pt x="1277" y="73"/>
                    <a:pt x="1279" y="76"/>
                  </a:cubicBezTo>
                  <a:cubicBezTo>
                    <a:pt x="1279" y="79"/>
                    <a:pt x="1280" y="81"/>
                    <a:pt x="1278" y="87"/>
                  </a:cubicBezTo>
                  <a:cubicBezTo>
                    <a:pt x="1276" y="90"/>
                    <a:pt x="1274" y="90"/>
                    <a:pt x="1273" y="90"/>
                  </a:cubicBezTo>
                  <a:cubicBezTo>
                    <a:pt x="1271" y="90"/>
                    <a:pt x="1269" y="90"/>
                    <a:pt x="1268" y="89"/>
                  </a:cubicBezTo>
                  <a:cubicBezTo>
                    <a:pt x="1264" y="89"/>
                    <a:pt x="1262" y="88"/>
                    <a:pt x="1257" y="88"/>
                  </a:cubicBezTo>
                  <a:cubicBezTo>
                    <a:pt x="1254" y="88"/>
                    <a:pt x="1251" y="89"/>
                    <a:pt x="1247" y="90"/>
                  </a:cubicBezTo>
                  <a:cubicBezTo>
                    <a:pt x="1231" y="96"/>
                    <a:pt x="1227" y="107"/>
                    <a:pt x="1224" y="114"/>
                  </a:cubicBezTo>
                  <a:cubicBezTo>
                    <a:pt x="1224" y="116"/>
                    <a:pt x="1223" y="117"/>
                    <a:pt x="1223" y="119"/>
                  </a:cubicBezTo>
                  <a:cubicBezTo>
                    <a:pt x="1220" y="118"/>
                    <a:pt x="1214" y="112"/>
                    <a:pt x="1212" y="109"/>
                  </a:cubicBezTo>
                  <a:cubicBezTo>
                    <a:pt x="1208" y="105"/>
                    <a:pt x="1205" y="102"/>
                    <a:pt x="1203" y="100"/>
                  </a:cubicBezTo>
                  <a:cubicBezTo>
                    <a:pt x="1201" y="99"/>
                    <a:pt x="1198" y="97"/>
                    <a:pt x="1196" y="93"/>
                  </a:cubicBezTo>
                  <a:cubicBezTo>
                    <a:pt x="1188" y="87"/>
                    <a:pt x="1178" y="76"/>
                    <a:pt x="1161" y="69"/>
                  </a:cubicBezTo>
                  <a:cubicBezTo>
                    <a:pt x="1153" y="66"/>
                    <a:pt x="1148" y="64"/>
                    <a:pt x="1144" y="64"/>
                  </a:cubicBezTo>
                  <a:cubicBezTo>
                    <a:pt x="1138" y="64"/>
                    <a:pt x="1135" y="68"/>
                    <a:pt x="1132" y="72"/>
                  </a:cubicBezTo>
                  <a:cubicBezTo>
                    <a:pt x="1130" y="74"/>
                    <a:pt x="1128" y="76"/>
                    <a:pt x="1127" y="78"/>
                  </a:cubicBezTo>
                  <a:cubicBezTo>
                    <a:pt x="1123" y="82"/>
                    <a:pt x="1121" y="84"/>
                    <a:pt x="1121" y="86"/>
                  </a:cubicBezTo>
                  <a:cubicBezTo>
                    <a:pt x="1117" y="90"/>
                    <a:pt x="1117" y="90"/>
                    <a:pt x="1112" y="90"/>
                  </a:cubicBezTo>
                  <a:cubicBezTo>
                    <a:pt x="1111" y="90"/>
                    <a:pt x="1111" y="90"/>
                    <a:pt x="1111" y="90"/>
                  </a:cubicBezTo>
                  <a:cubicBezTo>
                    <a:pt x="1107" y="90"/>
                    <a:pt x="1107" y="90"/>
                    <a:pt x="1107" y="90"/>
                  </a:cubicBezTo>
                  <a:cubicBezTo>
                    <a:pt x="1097" y="90"/>
                    <a:pt x="1091" y="90"/>
                    <a:pt x="1085" y="83"/>
                  </a:cubicBezTo>
                  <a:cubicBezTo>
                    <a:pt x="1082" y="79"/>
                    <a:pt x="1078" y="77"/>
                    <a:pt x="1075" y="77"/>
                  </a:cubicBezTo>
                  <a:cubicBezTo>
                    <a:pt x="1072" y="77"/>
                    <a:pt x="1069" y="79"/>
                    <a:pt x="1065" y="81"/>
                  </a:cubicBezTo>
                  <a:cubicBezTo>
                    <a:pt x="1063" y="82"/>
                    <a:pt x="1062" y="82"/>
                    <a:pt x="1059" y="83"/>
                  </a:cubicBezTo>
                  <a:cubicBezTo>
                    <a:pt x="1052" y="86"/>
                    <a:pt x="1051" y="88"/>
                    <a:pt x="1050" y="90"/>
                  </a:cubicBezTo>
                  <a:cubicBezTo>
                    <a:pt x="1049" y="90"/>
                    <a:pt x="1049" y="90"/>
                    <a:pt x="1049" y="90"/>
                  </a:cubicBezTo>
                  <a:cubicBezTo>
                    <a:pt x="1049" y="90"/>
                    <a:pt x="1047" y="90"/>
                    <a:pt x="1045" y="90"/>
                  </a:cubicBezTo>
                  <a:cubicBezTo>
                    <a:pt x="1033" y="88"/>
                    <a:pt x="1028" y="92"/>
                    <a:pt x="1022" y="98"/>
                  </a:cubicBezTo>
                  <a:cubicBezTo>
                    <a:pt x="1020" y="100"/>
                    <a:pt x="1018" y="102"/>
                    <a:pt x="1018" y="104"/>
                  </a:cubicBezTo>
                  <a:cubicBezTo>
                    <a:pt x="1016" y="105"/>
                    <a:pt x="1015" y="106"/>
                    <a:pt x="1015" y="106"/>
                  </a:cubicBezTo>
                  <a:cubicBezTo>
                    <a:pt x="1014" y="106"/>
                    <a:pt x="1014" y="106"/>
                    <a:pt x="1013" y="106"/>
                  </a:cubicBezTo>
                  <a:cubicBezTo>
                    <a:pt x="1010" y="104"/>
                    <a:pt x="1013" y="81"/>
                    <a:pt x="1014" y="67"/>
                  </a:cubicBezTo>
                  <a:cubicBezTo>
                    <a:pt x="1014" y="62"/>
                    <a:pt x="1014" y="62"/>
                    <a:pt x="1014" y="62"/>
                  </a:cubicBezTo>
                  <a:cubicBezTo>
                    <a:pt x="1017" y="43"/>
                    <a:pt x="1015" y="39"/>
                    <a:pt x="1010" y="31"/>
                  </a:cubicBezTo>
                  <a:cubicBezTo>
                    <a:pt x="1009" y="29"/>
                    <a:pt x="1007" y="28"/>
                    <a:pt x="1007" y="27"/>
                  </a:cubicBezTo>
                  <a:cubicBezTo>
                    <a:pt x="1003" y="20"/>
                    <a:pt x="997" y="17"/>
                    <a:pt x="990" y="17"/>
                  </a:cubicBezTo>
                  <a:cubicBezTo>
                    <a:pt x="983" y="17"/>
                    <a:pt x="976" y="18"/>
                    <a:pt x="967" y="22"/>
                  </a:cubicBezTo>
                  <a:cubicBezTo>
                    <a:pt x="963" y="24"/>
                    <a:pt x="959" y="25"/>
                    <a:pt x="958" y="25"/>
                  </a:cubicBezTo>
                  <a:cubicBezTo>
                    <a:pt x="956" y="25"/>
                    <a:pt x="954" y="24"/>
                    <a:pt x="949" y="19"/>
                  </a:cubicBezTo>
                  <a:cubicBezTo>
                    <a:pt x="948" y="17"/>
                    <a:pt x="947" y="16"/>
                    <a:pt x="944" y="14"/>
                  </a:cubicBezTo>
                  <a:cubicBezTo>
                    <a:pt x="936" y="5"/>
                    <a:pt x="930" y="0"/>
                    <a:pt x="923" y="0"/>
                  </a:cubicBezTo>
                  <a:cubicBezTo>
                    <a:pt x="919" y="0"/>
                    <a:pt x="915" y="1"/>
                    <a:pt x="910" y="5"/>
                  </a:cubicBezTo>
                  <a:cubicBezTo>
                    <a:pt x="900" y="13"/>
                    <a:pt x="904" y="23"/>
                    <a:pt x="906" y="33"/>
                  </a:cubicBezTo>
                  <a:cubicBezTo>
                    <a:pt x="907" y="38"/>
                    <a:pt x="909" y="43"/>
                    <a:pt x="909" y="47"/>
                  </a:cubicBezTo>
                  <a:cubicBezTo>
                    <a:pt x="909" y="59"/>
                    <a:pt x="907" y="59"/>
                    <a:pt x="904" y="59"/>
                  </a:cubicBezTo>
                  <a:cubicBezTo>
                    <a:pt x="903" y="59"/>
                    <a:pt x="901" y="59"/>
                    <a:pt x="899" y="58"/>
                  </a:cubicBezTo>
                  <a:cubicBezTo>
                    <a:pt x="899" y="58"/>
                    <a:pt x="898" y="58"/>
                    <a:pt x="897" y="58"/>
                  </a:cubicBezTo>
                  <a:cubicBezTo>
                    <a:pt x="887" y="58"/>
                    <a:pt x="873" y="66"/>
                    <a:pt x="867" y="79"/>
                  </a:cubicBezTo>
                  <a:cubicBezTo>
                    <a:pt x="865" y="85"/>
                    <a:pt x="856" y="88"/>
                    <a:pt x="847" y="93"/>
                  </a:cubicBezTo>
                  <a:cubicBezTo>
                    <a:pt x="838" y="96"/>
                    <a:pt x="828" y="100"/>
                    <a:pt x="823" y="107"/>
                  </a:cubicBezTo>
                  <a:cubicBezTo>
                    <a:pt x="817" y="114"/>
                    <a:pt x="817" y="120"/>
                    <a:pt x="818" y="123"/>
                  </a:cubicBezTo>
                  <a:cubicBezTo>
                    <a:pt x="821" y="129"/>
                    <a:pt x="828" y="133"/>
                    <a:pt x="837" y="134"/>
                  </a:cubicBezTo>
                  <a:cubicBezTo>
                    <a:pt x="834" y="137"/>
                    <a:pt x="828" y="142"/>
                    <a:pt x="822" y="147"/>
                  </a:cubicBezTo>
                  <a:cubicBezTo>
                    <a:pt x="818" y="149"/>
                    <a:pt x="814" y="152"/>
                    <a:pt x="810" y="155"/>
                  </a:cubicBezTo>
                  <a:cubicBezTo>
                    <a:pt x="796" y="166"/>
                    <a:pt x="801" y="174"/>
                    <a:pt x="805" y="181"/>
                  </a:cubicBezTo>
                  <a:cubicBezTo>
                    <a:pt x="806" y="184"/>
                    <a:pt x="807" y="187"/>
                    <a:pt x="808" y="191"/>
                  </a:cubicBezTo>
                  <a:cubicBezTo>
                    <a:pt x="809" y="194"/>
                    <a:pt x="809" y="195"/>
                    <a:pt x="809" y="195"/>
                  </a:cubicBezTo>
                  <a:cubicBezTo>
                    <a:pt x="808" y="196"/>
                    <a:pt x="808" y="196"/>
                    <a:pt x="806" y="196"/>
                  </a:cubicBezTo>
                  <a:cubicBezTo>
                    <a:pt x="804" y="196"/>
                    <a:pt x="800" y="195"/>
                    <a:pt x="796" y="195"/>
                  </a:cubicBezTo>
                  <a:cubicBezTo>
                    <a:pt x="793" y="194"/>
                    <a:pt x="790" y="193"/>
                    <a:pt x="786" y="193"/>
                  </a:cubicBezTo>
                  <a:cubicBezTo>
                    <a:pt x="781" y="192"/>
                    <a:pt x="778" y="194"/>
                    <a:pt x="775" y="196"/>
                  </a:cubicBezTo>
                  <a:cubicBezTo>
                    <a:pt x="770" y="203"/>
                    <a:pt x="774" y="215"/>
                    <a:pt x="779" y="231"/>
                  </a:cubicBezTo>
                  <a:cubicBezTo>
                    <a:pt x="779" y="233"/>
                    <a:pt x="779" y="233"/>
                    <a:pt x="779" y="233"/>
                  </a:cubicBezTo>
                  <a:cubicBezTo>
                    <a:pt x="783" y="247"/>
                    <a:pt x="788" y="254"/>
                    <a:pt x="793" y="261"/>
                  </a:cubicBezTo>
                  <a:cubicBezTo>
                    <a:pt x="796" y="266"/>
                    <a:pt x="800" y="270"/>
                    <a:pt x="803" y="277"/>
                  </a:cubicBezTo>
                  <a:cubicBezTo>
                    <a:pt x="810" y="290"/>
                    <a:pt x="810" y="292"/>
                    <a:pt x="806" y="303"/>
                  </a:cubicBezTo>
                  <a:cubicBezTo>
                    <a:pt x="805" y="305"/>
                    <a:pt x="804" y="308"/>
                    <a:pt x="803" y="312"/>
                  </a:cubicBezTo>
                  <a:cubicBezTo>
                    <a:pt x="802" y="315"/>
                    <a:pt x="801" y="318"/>
                    <a:pt x="797" y="318"/>
                  </a:cubicBezTo>
                  <a:cubicBezTo>
                    <a:pt x="794" y="318"/>
                    <a:pt x="790" y="315"/>
                    <a:pt x="789" y="310"/>
                  </a:cubicBezTo>
                  <a:cubicBezTo>
                    <a:pt x="788" y="308"/>
                    <a:pt x="787" y="304"/>
                    <a:pt x="793" y="299"/>
                  </a:cubicBezTo>
                  <a:cubicBezTo>
                    <a:pt x="797" y="295"/>
                    <a:pt x="800" y="291"/>
                    <a:pt x="800" y="287"/>
                  </a:cubicBezTo>
                  <a:cubicBezTo>
                    <a:pt x="800" y="281"/>
                    <a:pt x="795" y="276"/>
                    <a:pt x="788" y="270"/>
                  </a:cubicBezTo>
                  <a:cubicBezTo>
                    <a:pt x="783" y="265"/>
                    <a:pt x="778" y="260"/>
                    <a:pt x="773" y="253"/>
                  </a:cubicBezTo>
                  <a:cubicBezTo>
                    <a:pt x="766" y="242"/>
                    <a:pt x="763" y="233"/>
                    <a:pt x="762" y="225"/>
                  </a:cubicBezTo>
                  <a:cubicBezTo>
                    <a:pt x="760" y="217"/>
                    <a:pt x="758" y="210"/>
                    <a:pt x="752" y="201"/>
                  </a:cubicBezTo>
                  <a:cubicBezTo>
                    <a:pt x="748" y="196"/>
                    <a:pt x="744" y="193"/>
                    <a:pt x="739" y="193"/>
                  </a:cubicBezTo>
                  <a:cubicBezTo>
                    <a:pt x="730" y="193"/>
                    <a:pt x="720" y="201"/>
                    <a:pt x="708" y="222"/>
                  </a:cubicBezTo>
                  <a:cubicBezTo>
                    <a:pt x="703" y="228"/>
                    <a:pt x="703" y="234"/>
                    <a:pt x="703" y="240"/>
                  </a:cubicBezTo>
                  <a:cubicBezTo>
                    <a:pt x="707" y="251"/>
                    <a:pt x="720" y="258"/>
                    <a:pt x="731" y="265"/>
                  </a:cubicBezTo>
                  <a:cubicBezTo>
                    <a:pt x="735" y="266"/>
                    <a:pt x="737" y="267"/>
                    <a:pt x="740" y="269"/>
                  </a:cubicBezTo>
                  <a:cubicBezTo>
                    <a:pt x="746" y="272"/>
                    <a:pt x="747" y="275"/>
                    <a:pt x="747" y="275"/>
                  </a:cubicBezTo>
                  <a:cubicBezTo>
                    <a:pt x="746" y="276"/>
                    <a:pt x="744" y="277"/>
                    <a:pt x="739" y="277"/>
                  </a:cubicBezTo>
                  <a:cubicBezTo>
                    <a:pt x="736" y="277"/>
                    <a:pt x="734" y="277"/>
                    <a:pt x="732" y="276"/>
                  </a:cubicBezTo>
                  <a:cubicBezTo>
                    <a:pt x="730" y="275"/>
                    <a:pt x="726" y="274"/>
                    <a:pt x="723" y="272"/>
                  </a:cubicBezTo>
                  <a:cubicBezTo>
                    <a:pt x="712" y="268"/>
                    <a:pt x="699" y="263"/>
                    <a:pt x="687" y="263"/>
                  </a:cubicBezTo>
                  <a:cubicBezTo>
                    <a:pt x="681" y="263"/>
                    <a:pt x="676" y="264"/>
                    <a:pt x="671" y="266"/>
                  </a:cubicBezTo>
                  <a:cubicBezTo>
                    <a:pt x="665" y="268"/>
                    <a:pt x="663" y="271"/>
                    <a:pt x="662" y="274"/>
                  </a:cubicBezTo>
                  <a:cubicBezTo>
                    <a:pt x="661" y="277"/>
                    <a:pt x="663" y="281"/>
                    <a:pt x="665" y="284"/>
                  </a:cubicBezTo>
                  <a:cubicBezTo>
                    <a:pt x="669" y="288"/>
                    <a:pt x="672" y="293"/>
                    <a:pt x="670" y="299"/>
                  </a:cubicBezTo>
                  <a:cubicBezTo>
                    <a:pt x="667" y="304"/>
                    <a:pt x="664" y="305"/>
                    <a:pt x="657" y="305"/>
                  </a:cubicBezTo>
                  <a:cubicBezTo>
                    <a:pt x="653" y="305"/>
                    <a:pt x="647" y="304"/>
                    <a:pt x="640" y="304"/>
                  </a:cubicBezTo>
                  <a:cubicBezTo>
                    <a:pt x="633" y="302"/>
                    <a:pt x="626" y="301"/>
                    <a:pt x="617" y="300"/>
                  </a:cubicBezTo>
                  <a:cubicBezTo>
                    <a:pt x="613" y="300"/>
                    <a:pt x="611" y="299"/>
                    <a:pt x="608" y="299"/>
                  </a:cubicBezTo>
                  <a:cubicBezTo>
                    <a:pt x="592" y="299"/>
                    <a:pt x="589" y="306"/>
                    <a:pt x="586" y="315"/>
                  </a:cubicBezTo>
                  <a:cubicBezTo>
                    <a:pt x="584" y="319"/>
                    <a:pt x="584" y="323"/>
                    <a:pt x="581" y="327"/>
                  </a:cubicBezTo>
                  <a:cubicBezTo>
                    <a:pt x="579" y="331"/>
                    <a:pt x="579" y="331"/>
                    <a:pt x="579" y="331"/>
                  </a:cubicBezTo>
                  <a:cubicBezTo>
                    <a:pt x="578" y="331"/>
                    <a:pt x="575" y="327"/>
                    <a:pt x="573" y="326"/>
                  </a:cubicBezTo>
                  <a:cubicBezTo>
                    <a:pt x="570" y="320"/>
                    <a:pt x="564" y="312"/>
                    <a:pt x="555" y="310"/>
                  </a:cubicBezTo>
                  <a:cubicBezTo>
                    <a:pt x="549" y="308"/>
                    <a:pt x="546" y="309"/>
                    <a:pt x="543" y="311"/>
                  </a:cubicBezTo>
                  <a:cubicBezTo>
                    <a:pt x="541" y="315"/>
                    <a:pt x="541" y="320"/>
                    <a:pt x="542" y="327"/>
                  </a:cubicBezTo>
                  <a:cubicBezTo>
                    <a:pt x="544" y="334"/>
                    <a:pt x="545" y="342"/>
                    <a:pt x="544" y="351"/>
                  </a:cubicBezTo>
                  <a:cubicBezTo>
                    <a:pt x="544" y="352"/>
                    <a:pt x="544" y="353"/>
                    <a:pt x="544" y="354"/>
                  </a:cubicBezTo>
                  <a:cubicBezTo>
                    <a:pt x="541" y="353"/>
                    <a:pt x="538" y="353"/>
                    <a:pt x="535" y="356"/>
                  </a:cubicBezTo>
                  <a:cubicBezTo>
                    <a:pt x="530" y="359"/>
                    <a:pt x="529" y="363"/>
                    <a:pt x="527" y="365"/>
                  </a:cubicBezTo>
                  <a:cubicBezTo>
                    <a:pt x="524" y="370"/>
                    <a:pt x="523" y="373"/>
                    <a:pt x="512" y="376"/>
                  </a:cubicBezTo>
                  <a:cubicBezTo>
                    <a:pt x="497" y="381"/>
                    <a:pt x="495" y="388"/>
                    <a:pt x="493" y="397"/>
                  </a:cubicBezTo>
                  <a:cubicBezTo>
                    <a:pt x="492" y="402"/>
                    <a:pt x="491" y="407"/>
                    <a:pt x="487" y="413"/>
                  </a:cubicBezTo>
                  <a:cubicBezTo>
                    <a:pt x="486" y="415"/>
                    <a:pt x="485" y="417"/>
                    <a:pt x="485" y="418"/>
                  </a:cubicBezTo>
                  <a:cubicBezTo>
                    <a:pt x="484" y="416"/>
                    <a:pt x="483" y="413"/>
                    <a:pt x="483" y="411"/>
                  </a:cubicBezTo>
                  <a:cubicBezTo>
                    <a:pt x="481" y="406"/>
                    <a:pt x="481" y="399"/>
                    <a:pt x="477" y="395"/>
                  </a:cubicBezTo>
                  <a:cubicBezTo>
                    <a:pt x="475" y="392"/>
                    <a:pt x="475" y="390"/>
                    <a:pt x="473" y="387"/>
                  </a:cubicBezTo>
                  <a:cubicBezTo>
                    <a:pt x="470" y="380"/>
                    <a:pt x="467" y="376"/>
                    <a:pt x="458" y="372"/>
                  </a:cubicBezTo>
                  <a:cubicBezTo>
                    <a:pt x="455" y="371"/>
                    <a:pt x="454" y="370"/>
                    <a:pt x="454" y="368"/>
                  </a:cubicBezTo>
                  <a:cubicBezTo>
                    <a:pt x="455" y="364"/>
                    <a:pt x="459" y="362"/>
                    <a:pt x="464" y="362"/>
                  </a:cubicBezTo>
                  <a:cubicBezTo>
                    <a:pt x="467" y="362"/>
                    <a:pt x="470" y="362"/>
                    <a:pt x="474" y="363"/>
                  </a:cubicBezTo>
                  <a:cubicBezTo>
                    <a:pt x="479" y="364"/>
                    <a:pt x="484" y="364"/>
                    <a:pt x="491" y="364"/>
                  </a:cubicBezTo>
                  <a:cubicBezTo>
                    <a:pt x="497" y="364"/>
                    <a:pt x="504" y="364"/>
                    <a:pt x="511" y="362"/>
                  </a:cubicBezTo>
                  <a:cubicBezTo>
                    <a:pt x="522" y="359"/>
                    <a:pt x="529" y="357"/>
                    <a:pt x="531" y="353"/>
                  </a:cubicBezTo>
                  <a:cubicBezTo>
                    <a:pt x="535" y="348"/>
                    <a:pt x="534" y="342"/>
                    <a:pt x="531" y="335"/>
                  </a:cubicBezTo>
                  <a:cubicBezTo>
                    <a:pt x="529" y="324"/>
                    <a:pt x="521" y="323"/>
                    <a:pt x="514" y="322"/>
                  </a:cubicBezTo>
                  <a:cubicBezTo>
                    <a:pt x="510" y="321"/>
                    <a:pt x="505" y="321"/>
                    <a:pt x="502" y="317"/>
                  </a:cubicBezTo>
                  <a:cubicBezTo>
                    <a:pt x="495" y="312"/>
                    <a:pt x="477" y="299"/>
                    <a:pt x="459" y="297"/>
                  </a:cubicBezTo>
                  <a:cubicBezTo>
                    <a:pt x="446" y="294"/>
                    <a:pt x="436" y="292"/>
                    <a:pt x="426" y="284"/>
                  </a:cubicBezTo>
                  <a:cubicBezTo>
                    <a:pt x="416" y="277"/>
                    <a:pt x="408" y="276"/>
                    <a:pt x="393" y="276"/>
                  </a:cubicBezTo>
                  <a:cubicBezTo>
                    <a:pt x="390" y="276"/>
                    <a:pt x="388" y="276"/>
                    <a:pt x="385" y="276"/>
                  </a:cubicBezTo>
                  <a:cubicBezTo>
                    <a:pt x="369" y="275"/>
                    <a:pt x="362" y="283"/>
                    <a:pt x="356" y="293"/>
                  </a:cubicBezTo>
                  <a:cubicBezTo>
                    <a:pt x="352" y="296"/>
                    <a:pt x="350" y="299"/>
                    <a:pt x="345" y="304"/>
                  </a:cubicBezTo>
                  <a:cubicBezTo>
                    <a:pt x="339" y="310"/>
                    <a:pt x="332" y="315"/>
                    <a:pt x="325" y="319"/>
                  </a:cubicBezTo>
                  <a:cubicBezTo>
                    <a:pt x="318" y="324"/>
                    <a:pt x="308" y="329"/>
                    <a:pt x="298" y="338"/>
                  </a:cubicBezTo>
                  <a:cubicBezTo>
                    <a:pt x="285" y="350"/>
                    <a:pt x="282" y="359"/>
                    <a:pt x="279" y="370"/>
                  </a:cubicBezTo>
                  <a:cubicBezTo>
                    <a:pt x="276" y="377"/>
                    <a:pt x="274" y="386"/>
                    <a:pt x="269" y="397"/>
                  </a:cubicBezTo>
                  <a:cubicBezTo>
                    <a:pt x="259" y="415"/>
                    <a:pt x="254" y="418"/>
                    <a:pt x="246" y="421"/>
                  </a:cubicBezTo>
                  <a:cubicBezTo>
                    <a:pt x="242" y="424"/>
                    <a:pt x="237" y="426"/>
                    <a:pt x="231" y="431"/>
                  </a:cubicBezTo>
                  <a:cubicBezTo>
                    <a:pt x="211" y="446"/>
                    <a:pt x="210" y="448"/>
                    <a:pt x="215" y="472"/>
                  </a:cubicBezTo>
                  <a:cubicBezTo>
                    <a:pt x="216" y="473"/>
                    <a:pt x="216" y="476"/>
                    <a:pt x="217" y="478"/>
                  </a:cubicBezTo>
                  <a:cubicBezTo>
                    <a:pt x="220" y="495"/>
                    <a:pt x="221" y="501"/>
                    <a:pt x="239" y="504"/>
                  </a:cubicBezTo>
                  <a:cubicBezTo>
                    <a:pt x="243" y="504"/>
                    <a:pt x="246" y="505"/>
                    <a:pt x="247" y="505"/>
                  </a:cubicBezTo>
                  <a:cubicBezTo>
                    <a:pt x="249" y="505"/>
                    <a:pt x="251" y="505"/>
                    <a:pt x="252" y="505"/>
                  </a:cubicBezTo>
                  <a:cubicBezTo>
                    <a:pt x="255" y="505"/>
                    <a:pt x="257" y="504"/>
                    <a:pt x="258" y="501"/>
                  </a:cubicBezTo>
                  <a:cubicBezTo>
                    <a:pt x="260" y="500"/>
                    <a:pt x="261" y="498"/>
                    <a:pt x="264" y="495"/>
                  </a:cubicBezTo>
                  <a:cubicBezTo>
                    <a:pt x="265" y="494"/>
                    <a:pt x="267" y="493"/>
                    <a:pt x="269" y="493"/>
                  </a:cubicBezTo>
                  <a:cubicBezTo>
                    <a:pt x="276" y="493"/>
                    <a:pt x="286" y="503"/>
                    <a:pt x="290" y="512"/>
                  </a:cubicBezTo>
                  <a:cubicBezTo>
                    <a:pt x="291" y="517"/>
                    <a:pt x="292" y="521"/>
                    <a:pt x="292" y="525"/>
                  </a:cubicBezTo>
                  <a:cubicBezTo>
                    <a:pt x="293" y="530"/>
                    <a:pt x="293" y="536"/>
                    <a:pt x="297" y="546"/>
                  </a:cubicBezTo>
                  <a:cubicBezTo>
                    <a:pt x="300" y="552"/>
                    <a:pt x="303" y="554"/>
                    <a:pt x="307" y="554"/>
                  </a:cubicBezTo>
                  <a:cubicBezTo>
                    <a:pt x="315" y="554"/>
                    <a:pt x="321" y="545"/>
                    <a:pt x="327" y="537"/>
                  </a:cubicBezTo>
                  <a:cubicBezTo>
                    <a:pt x="329" y="534"/>
                    <a:pt x="329" y="534"/>
                    <a:pt x="329" y="534"/>
                  </a:cubicBezTo>
                  <a:cubicBezTo>
                    <a:pt x="333" y="527"/>
                    <a:pt x="333" y="522"/>
                    <a:pt x="334" y="516"/>
                  </a:cubicBezTo>
                  <a:cubicBezTo>
                    <a:pt x="334" y="512"/>
                    <a:pt x="334" y="507"/>
                    <a:pt x="334" y="501"/>
                  </a:cubicBezTo>
                  <a:cubicBezTo>
                    <a:pt x="338" y="484"/>
                    <a:pt x="336" y="478"/>
                    <a:pt x="333" y="467"/>
                  </a:cubicBezTo>
                  <a:cubicBezTo>
                    <a:pt x="332" y="463"/>
                    <a:pt x="332" y="463"/>
                    <a:pt x="332" y="463"/>
                  </a:cubicBezTo>
                  <a:cubicBezTo>
                    <a:pt x="329" y="451"/>
                    <a:pt x="329" y="448"/>
                    <a:pt x="330" y="435"/>
                  </a:cubicBezTo>
                  <a:cubicBezTo>
                    <a:pt x="331" y="426"/>
                    <a:pt x="340" y="423"/>
                    <a:pt x="346" y="419"/>
                  </a:cubicBezTo>
                  <a:cubicBezTo>
                    <a:pt x="347" y="419"/>
                    <a:pt x="349" y="418"/>
                    <a:pt x="350" y="418"/>
                  </a:cubicBezTo>
                  <a:cubicBezTo>
                    <a:pt x="354" y="416"/>
                    <a:pt x="355" y="411"/>
                    <a:pt x="356" y="404"/>
                  </a:cubicBezTo>
                  <a:cubicBezTo>
                    <a:pt x="357" y="397"/>
                    <a:pt x="358" y="390"/>
                    <a:pt x="363" y="386"/>
                  </a:cubicBezTo>
                  <a:cubicBezTo>
                    <a:pt x="369" y="381"/>
                    <a:pt x="375" y="379"/>
                    <a:pt x="379" y="379"/>
                  </a:cubicBezTo>
                  <a:cubicBezTo>
                    <a:pt x="383" y="379"/>
                    <a:pt x="384" y="380"/>
                    <a:pt x="384" y="384"/>
                  </a:cubicBezTo>
                  <a:cubicBezTo>
                    <a:pt x="384" y="395"/>
                    <a:pt x="375" y="411"/>
                    <a:pt x="370" y="419"/>
                  </a:cubicBezTo>
                  <a:cubicBezTo>
                    <a:pt x="364" y="429"/>
                    <a:pt x="362" y="440"/>
                    <a:pt x="372" y="460"/>
                  </a:cubicBezTo>
                  <a:cubicBezTo>
                    <a:pt x="375" y="467"/>
                    <a:pt x="380" y="472"/>
                    <a:pt x="388" y="472"/>
                  </a:cubicBezTo>
                  <a:cubicBezTo>
                    <a:pt x="393" y="472"/>
                    <a:pt x="398" y="470"/>
                    <a:pt x="404" y="468"/>
                  </a:cubicBezTo>
                  <a:cubicBezTo>
                    <a:pt x="408" y="467"/>
                    <a:pt x="413" y="465"/>
                    <a:pt x="418" y="464"/>
                  </a:cubicBezTo>
                  <a:cubicBezTo>
                    <a:pt x="422" y="463"/>
                    <a:pt x="425" y="463"/>
                    <a:pt x="427" y="462"/>
                  </a:cubicBezTo>
                  <a:cubicBezTo>
                    <a:pt x="427" y="464"/>
                    <a:pt x="427" y="467"/>
                    <a:pt x="428" y="473"/>
                  </a:cubicBezTo>
                  <a:cubicBezTo>
                    <a:pt x="429" y="475"/>
                    <a:pt x="429" y="477"/>
                    <a:pt x="428" y="478"/>
                  </a:cubicBezTo>
                  <a:cubicBezTo>
                    <a:pt x="427" y="479"/>
                    <a:pt x="422" y="479"/>
                    <a:pt x="421" y="479"/>
                  </a:cubicBezTo>
                  <a:cubicBezTo>
                    <a:pt x="420" y="479"/>
                    <a:pt x="417" y="479"/>
                    <a:pt x="416" y="479"/>
                  </a:cubicBezTo>
                  <a:cubicBezTo>
                    <a:pt x="414" y="479"/>
                    <a:pt x="411" y="478"/>
                    <a:pt x="410" y="478"/>
                  </a:cubicBezTo>
                  <a:cubicBezTo>
                    <a:pt x="405" y="478"/>
                    <a:pt x="400" y="479"/>
                    <a:pt x="397" y="480"/>
                  </a:cubicBezTo>
                  <a:cubicBezTo>
                    <a:pt x="386" y="484"/>
                    <a:pt x="387" y="496"/>
                    <a:pt x="388" y="505"/>
                  </a:cubicBezTo>
                  <a:cubicBezTo>
                    <a:pt x="388" y="507"/>
                    <a:pt x="388" y="511"/>
                    <a:pt x="388" y="512"/>
                  </a:cubicBezTo>
                  <a:cubicBezTo>
                    <a:pt x="378" y="512"/>
                    <a:pt x="367" y="520"/>
                    <a:pt x="367" y="536"/>
                  </a:cubicBezTo>
                  <a:cubicBezTo>
                    <a:pt x="367" y="547"/>
                    <a:pt x="374" y="549"/>
                    <a:pt x="381" y="550"/>
                  </a:cubicBezTo>
                  <a:cubicBezTo>
                    <a:pt x="384" y="551"/>
                    <a:pt x="389" y="553"/>
                    <a:pt x="393" y="555"/>
                  </a:cubicBezTo>
                  <a:cubicBezTo>
                    <a:pt x="393" y="556"/>
                    <a:pt x="393" y="556"/>
                    <a:pt x="393" y="556"/>
                  </a:cubicBezTo>
                  <a:cubicBezTo>
                    <a:pt x="392" y="556"/>
                    <a:pt x="391" y="556"/>
                    <a:pt x="389" y="556"/>
                  </a:cubicBezTo>
                  <a:cubicBezTo>
                    <a:pt x="384" y="556"/>
                    <a:pt x="379" y="555"/>
                    <a:pt x="378" y="555"/>
                  </a:cubicBezTo>
                  <a:cubicBezTo>
                    <a:pt x="373" y="554"/>
                    <a:pt x="365" y="554"/>
                    <a:pt x="356" y="554"/>
                  </a:cubicBezTo>
                  <a:cubicBezTo>
                    <a:pt x="347" y="554"/>
                    <a:pt x="334" y="554"/>
                    <a:pt x="324" y="558"/>
                  </a:cubicBezTo>
                  <a:cubicBezTo>
                    <a:pt x="315" y="560"/>
                    <a:pt x="307" y="562"/>
                    <a:pt x="296" y="562"/>
                  </a:cubicBezTo>
                  <a:cubicBezTo>
                    <a:pt x="291" y="562"/>
                    <a:pt x="287" y="562"/>
                    <a:pt x="281" y="561"/>
                  </a:cubicBezTo>
                  <a:cubicBezTo>
                    <a:pt x="276" y="561"/>
                    <a:pt x="277" y="549"/>
                    <a:pt x="277" y="540"/>
                  </a:cubicBezTo>
                  <a:cubicBezTo>
                    <a:pt x="277" y="531"/>
                    <a:pt x="278" y="525"/>
                    <a:pt x="274" y="522"/>
                  </a:cubicBezTo>
                  <a:cubicBezTo>
                    <a:pt x="272" y="522"/>
                    <a:pt x="271" y="522"/>
                    <a:pt x="269" y="522"/>
                  </a:cubicBezTo>
                  <a:cubicBezTo>
                    <a:pt x="263" y="522"/>
                    <a:pt x="259" y="529"/>
                    <a:pt x="259" y="542"/>
                  </a:cubicBezTo>
                  <a:cubicBezTo>
                    <a:pt x="259" y="546"/>
                    <a:pt x="259" y="550"/>
                    <a:pt x="260" y="555"/>
                  </a:cubicBezTo>
                  <a:cubicBezTo>
                    <a:pt x="260" y="561"/>
                    <a:pt x="262" y="572"/>
                    <a:pt x="260" y="574"/>
                  </a:cubicBezTo>
                  <a:cubicBezTo>
                    <a:pt x="260" y="574"/>
                    <a:pt x="260" y="574"/>
                    <a:pt x="259" y="574"/>
                  </a:cubicBezTo>
                  <a:cubicBezTo>
                    <a:pt x="258" y="574"/>
                    <a:pt x="256" y="574"/>
                    <a:pt x="254" y="573"/>
                  </a:cubicBezTo>
                  <a:cubicBezTo>
                    <a:pt x="252" y="573"/>
                    <a:pt x="248" y="572"/>
                    <a:pt x="246" y="572"/>
                  </a:cubicBezTo>
                  <a:cubicBezTo>
                    <a:pt x="242" y="572"/>
                    <a:pt x="241" y="572"/>
                    <a:pt x="238" y="574"/>
                  </a:cubicBezTo>
                  <a:cubicBezTo>
                    <a:pt x="237" y="574"/>
                    <a:pt x="236" y="575"/>
                    <a:pt x="234" y="575"/>
                  </a:cubicBezTo>
                  <a:cubicBezTo>
                    <a:pt x="227" y="577"/>
                    <a:pt x="221" y="579"/>
                    <a:pt x="211" y="598"/>
                  </a:cubicBezTo>
                  <a:cubicBezTo>
                    <a:pt x="209" y="604"/>
                    <a:pt x="207" y="608"/>
                    <a:pt x="205" y="611"/>
                  </a:cubicBezTo>
                  <a:cubicBezTo>
                    <a:pt x="203" y="618"/>
                    <a:pt x="203" y="618"/>
                    <a:pt x="194" y="624"/>
                  </a:cubicBezTo>
                  <a:cubicBezTo>
                    <a:pt x="188" y="630"/>
                    <a:pt x="183" y="631"/>
                    <a:pt x="179" y="633"/>
                  </a:cubicBezTo>
                  <a:cubicBezTo>
                    <a:pt x="176" y="634"/>
                    <a:pt x="173" y="635"/>
                    <a:pt x="170" y="637"/>
                  </a:cubicBezTo>
                  <a:cubicBezTo>
                    <a:pt x="168" y="638"/>
                    <a:pt x="166" y="639"/>
                    <a:pt x="161" y="639"/>
                  </a:cubicBezTo>
                  <a:cubicBezTo>
                    <a:pt x="159" y="639"/>
                    <a:pt x="155" y="638"/>
                    <a:pt x="152" y="638"/>
                  </a:cubicBezTo>
                  <a:cubicBezTo>
                    <a:pt x="147" y="637"/>
                    <a:pt x="142" y="637"/>
                    <a:pt x="139" y="637"/>
                  </a:cubicBezTo>
                  <a:cubicBezTo>
                    <a:pt x="133" y="638"/>
                    <a:pt x="131" y="642"/>
                    <a:pt x="131" y="644"/>
                  </a:cubicBezTo>
                  <a:cubicBezTo>
                    <a:pt x="130" y="649"/>
                    <a:pt x="136" y="655"/>
                    <a:pt x="140" y="657"/>
                  </a:cubicBezTo>
                  <a:cubicBezTo>
                    <a:pt x="145" y="659"/>
                    <a:pt x="155" y="664"/>
                    <a:pt x="161" y="668"/>
                  </a:cubicBezTo>
                  <a:cubicBezTo>
                    <a:pt x="162" y="669"/>
                    <a:pt x="164" y="670"/>
                    <a:pt x="166" y="671"/>
                  </a:cubicBezTo>
                  <a:cubicBezTo>
                    <a:pt x="173" y="676"/>
                    <a:pt x="184" y="683"/>
                    <a:pt x="183" y="694"/>
                  </a:cubicBezTo>
                  <a:cubicBezTo>
                    <a:pt x="183" y="706"/>
                    <a:pt x="180" y="706"/>
                    <a:pt x="177" y="706"/>
                  </a:cubicBezTo>
                  <a:cubicBezTo>
                    <a:pt x="175" y="706"/>
                    <a:pt x="175" y="706"/>
                    <a:pt x="175" y="706"/>
                  </a:cubicBezTo>
                  <a:cubicBezTo>
                    <a:pt x="173" y="706"/>
                    <a:pt x="171" y="706"/>
                    <a:pt x="169" y="707"/>
                  </a:cubicBezTo>
                  <a:cubicBezTo>
                    <a:pt x="166" y="709"/>
                    <a:pt x="155" y="709"/>
                    <a:pt x="138" y="709"/>
                  </a:cubicBezTo>
                  <a:cubicBezTo>
                    <a:pt x="129" y="709"/>
                    <a:pt x="129" y="709"/>
                    <a:pt x="129" y="709"/>
                  </a:cubicBezTo>
                  <a:cubicBezTo>
                    <a:pt x="128" y="709"/>
                    <a:pt x="127" y="709"/>
                    <a:pt x="125" y="709"/>
                  </a:cubicBezTo>
                  <a:cubicBezTo>
                    <a:pt x="121" y="708"/>
                    <a:pt x="117" y="707"/>
                    <a:pt x="112" y="707"/>
                  </a:cubicBezTo>
                  <a:cubicBezTo>
                    <a:pt x="111" y="707"/>
                    <a:pt x="104" y="707"/>
                    <a:pt x="101" y="712"/>
                  </a:cubicBezTo>
                  <a:cubicBezTo>
                    <a:pt x="101" y="713"/>
                    <a:pt x="101" y="717"/>
                    <a:pt x="101" y="724"/>
                  </a:cubicBezTo>
                  <a:cubicBezTo>
                    <a:pt x="101" y="727"/>
                    <a:pt x="101" y="732"/>
                    <a:pt x="101" y="733"/>
                  </a:cubicBezTo>
                  <a:cubicBezTo>
                    <a:pt x="99" y="737"/>
                    <a:pt x="100" y="741"/>
                    <a:pt x="101" y="745"/>
                  </a:cubicBezTo>
                  <a:cubicBezTo>
                    <a:pt x="102" y="749"/>
                    <a:pt x="103" y="752"/>
                    <a:pt x="102" y="755"/>
                  </a:cubicBezTo>
                  <a:cubicBezTo>
                    <a:pt x="102" y="758"/>
                    <a:pt x="101" y="761"/>
                    <a:pt x="100" y="765"/>
                  </a:cubicBezTo>
                  <a:cubicBezTo>
                    <a:pt x="96" y="779"/>
                    <a:pt x="92" y="794"/>
                    <a:pt x="101" y="798"/>
                  </a:cubicBezTo>
                  <a:cubicBezTo>
                    <a:pt x="103" y="800"/>
                    <a:pt x="107" y="799"/>
                    <a:pt x="112" y="799"/>
                  </a:cubicBezTo>
                  <a:cubicBezTo>
                    <a:pt x="116" y="798"/>
                    <a:pt x="119" y="798"/>
                    <a:pt x="123" y="798"/>
                  </a:cubicBezTo>
                  <a:cubicBezTo>
                    <a:pt x="123" y="798"/>
                    <a:pt x="125" y="801"/>
                    <a:pt x="127" y="803"/>
                  </a:cubicBezTo>
                  <a:cubicBezTo>
                    <a:pt x="128" y="806"/>
                    <a:pt x="131" y="809"/>
                    <a:pt x="135" y="810"/>
                  </a:cubicBezTo>
                  <a:cubicBezTo>
                    <a:pt x="137" y="811"/>
                    <a:pt x="139" y="811"/>
                    <a:pt x="140" y="811"/>
                  </a:cubicBezTo>
                  <a:cubicBezTo>
                    <a:pt x="145" y="811"/>
                    <a:pt x="149" y="809"/>
                    <a:pt x="151" y="806"/>
                  </a:cubicBezTo>
                  <a:cubicBezTo>
                    <a:pt x="153" y="805"/>
                    <a:pt x="155" y="804"/>
                    <a:pt x="156" y="804"/>
                  </a:cubicBezTo>
                  <a:cubicBezTo>
                    <a:pt x="159" y="803"/>
                    <a:pt x="162" y="802"/>
                    <a:pt x="165" y="801"/>
                  </a:cubicBezTo>
                  <a:cubicBezTo>
                    <a:pt x="173" y="798"/>
                    <a:pt x="182" y="797"/>
                    <a:pt x="188" y="792"/>
                  </a:cubicBezTo>
                  <a:cubicBezTo>
                    <a:pt x="194" y="788"/>
                    <a:pt x="197" y="781"/>
                    <a:pt x="199" y="774"/>
                  </a:cubicBezTo>
                  <a:cubicBezTo>
                    <a:pt x="201" y="771"/>
                    <a:pt x="202" y="769"/>
                    <a:pt x="203" y="766"/>
                  </a:cubicBezTo>
                  <a:cubicBezTo>
                    <a:pt x="205" y="761"/>
                    <a:pt x="209" y="759"/>
                    <a:pt x="212" y="755"/>
                  </a:cubicBezTo>
                  <a:cubicBezTo>
                    <a:pt x="215" y="753"/>
                    <a:pt x="217" y="750"/>
                    <a:pt x="220" y="747"/>
                  </a:cubicBezTo>
                  <a:cubicBezTo>
                    <a:pt x="222" y="744"/>
                    <a:pt x="224" y="743"/>
                    <a:pt x="226" y="742"/>
                  </a:cubicBezTo>
                  <a:cubicBezTo>
                    <a:pt x="228" y="741"/>
                    <a:pt x="231" y="740"/>
                    <a:pt x="233" y="738"/>
                  </a:cubicBezTo>
                  <a:cubicBezTo>
                    <a:pt x="237" y="733"/>
                    <a:pt x="232" y="729"/>
                    <a:pt x="229" y="726"/>
                  </a:cubicBezTo>
                  <a:cubicBezTo>
                    <a:pt x="228" y="725"/>
                    <a:pt x="226" y="722"/>
                    <a:pt x="226" y="722"/>
                  </a:cubicBezTo>
                  <a:cubicBezTo>
                    <a:pt x="226" y="722"/>
                    <a:pt x="226" y="722"/>
                    <a:pt x="227" y="721"/>
                  </a:cubicBezTo>
                  <a:cubicBezTo>
                    <a:pt x="230" y="719"/>
                    <a:pt x="232" y="720"/>
                    <a:pt x="235" y="722"/>
                  </a:cubicBezTo>
                  <a:cubicBezTo>
                    <a:pt x="238" y="724"/>
                    <a:pt x="241" y="726"/>
                    <a:pt x="246" y="726"/>
                  </a:cubicBezTo>
                  <a:cubicBezTo>
                    <a:pt x="247" y="726"/>
                    <a:pt x="248" y="726"/>
                    <a:pt x="250" y="726"/>
                  </a:cubicBezTo>
                  <a:cubicBezTo>
                    <a:pt x="257" y="724"/>
                    <a:pt x="262" y="720"/>
                    <a:pt x="266" y="717"/>
                  </a:cubicBezTo>
                  <a:cubicBezTo>
                    <a:pt x="270" y="714"/>
                    <a:pt x="273" y="712"/>
                    <a:pt x="276" y="712"/>
                  </a:cubicBezTo>
                  <a:cubicBezTo>
                    <a:pt x="279" y="712"/>
                    <a:pt x="280" y="713"/>
                    <a:pt x="283" y="714"/>
                  </a:cubicBezTo>
                  <a:cubicBezTo>
                    <a:pt x="291" y="718"/>
                    <a:pt x="292" y="722"/>
                    <a:pt x="294" y="726"/>
                  </a:cubicBezTo>
                  <a:cubicBezTo>
                    <a:pt x="295" y="729"/>
                    <a:pt x="296" y="734"/>
                    <a:pt x="302" y="739"/>
                  </a:cubicBezTo>
                  <a:cubicBezTo>
                    <a:pt x="308" y="748"/>
                    <a:pt x="313" y="750"/>
                    <a:pt x="318" y="750"/>
                  </a:cubicBezTo>
                  <a:cubicBezTo>
                    <a:pt x="323" y="751"/>
                    <a:pt x="325" y="752"/>
                    <a:pt x="329" y="755"/>
                  </a:cubicBezTo>
                  <a:cubicBezTo>
                    <a:pt x="330" y="756"/>
                    <a:pt x="331" y="757"/>
                    <a:pt x="332" y="758"/>
                  </a:cubicBezTo>
                  <a:cubicBezTo>
                    <a:pt x="336" y="762"/>
                    <a:pt x="342" y="767"/>
                    <a:pt x="343" y="772"/>
                  </a:cubicBezTo>
                  <a:cubicBezTo>
                    <a:pt x="343" y="775"/>
                    <a:pt x="342" y="777"/>
                    <a:pt x="342" y="780"/>
                  </a:cubicBezTo>
                  <a:cubicBezTo>
                    <a:pt x="341" y="783"/>
                    <a:pt x="340" y="787"/>
                    <a:pt x="343" y="789"/>
                  </a:cubicBezTo>
                  <a:cubicBezTo>
                    <a:pt x="344" y="791"/>
                    <a:pt x="345" y="792"/>
                    <a:pt x="349" y="792"/>
                  </a:cubicBezTo>
                  <a:cubicBezTo>
                    <a:pt x="351" y="792"/>
                    <a:pt x="353" y="791"/>
                    <a:pt x="355" y="789"/>
                  </a:cubicBezTo>
                  <a:cubicBezTo>
                    <a:pt x="358" y="786"/>
                    <a:pt x="358" y="779"/>
                    <a:pt x="358" y="772"/>
                  </a:cubicBezTo>
                  <a:cubicBezTo>
                    <a:pt x="358" y="771"/>
                    <a:pt x="357" y="768"/>
                    <a:pt x="358" y="766"/>
                  </a:cubicBezTo>
                  <a:cubicBezTo>
                    <a:pt x="363" y="766"/>
                    <a:pt x="367" y="766"/>
                    <a:pt x="369" y="762"/>
                  </a:cubicBezTo>
                  <a:cubicBezTo>
                    <a:pt x="370" y="756"/>
                    <a:pt x="363" y="752"/>
                    <a:pt x="352" y="745"/>
                  </a:cubicBezTo>
                  <a:cubicBezTo>
                    <a:pt x="350" y="744"/>
                    <a:pt x="347" y="743"/>
                    <a:pt x="347" y="742"/>
                  </a:cubicBezTo>
                  <a:cubicBezTo>
                    <a:pt x="342" y="737"/>
                    <a:pt x="339" y="733"/>
                    <a:pt x="336" y="731"/>
                  </a:cubicBezTo>
                  <a:cubicBezTo>
                    <a:pt x="331" y="725"/>
                    <a:pt x="329" y="722"/>
                    <a:pt x="320" y="717"/>
                  </a:cubicBezTo>
                  <a:cubicBezTo>
                    <a:pt x="313" y="713"/>
                    <a:pt x="311" y="706"/>
                    <a:pt x="311" y="701"/>
                  </a:cubicBezTo>
                  <a:cubicBezTo>
                    <a:pt x="312" y="699"/>
                    <a:pt x="313" y="697"/>
                    <a:pt x="314" y="696"/>
                  </a:cubicBezTo>
                  <a:cubicBezTo>
                    <a:pt x="315" y="696"/>
                    <a:pt x="315" y="696"/>
                    <a:pt x="316" y="696"/>
                  </a:cubicBezTo>
                  <a:cubicBezTo>
                    <a:pt x="318" y="696"/>
                    <a:pt x="322" y="701"/>
                    <a:pt x="326" y="706"/>
                  </a:cubicBezTo>
                  <a:cubicBezTo>
                    <a:pt x="329" y="710"/>
                    <a:pt x="334" y="716"/>
                    <a:pt x="341" y="721"/>
                  </a:cubicBezTo>
                  <a:cubicBezTo>
                    <a:pt x="345" y="723"/>
                    <a:pt x="346" y="725"/>
                    <a:pt x="349" y="727"/>
                  </a:cubicBezTo>
                  <a:cubicBezTo>
                    <a:pt x="358" y="733"/>
                    <a:pt x="361" y="736"/>
                    <a:pt x="367" y="749"/>
                  </a:cubicBezTo>
                  <a:cubicBezTo>
                    <a:pt x="371" y="759"/>
                    <a:pt x="375" y="762"/>
                    <a:pt x="378" y="765"/>
                  </a:cubicBezTo>
                  <a:cubicBezTo>
                    <a:pt x="380" y="767"/>
                    <a:pt x="383" y="769"/>
                    <a:pt x="384" y="772"/>
                  </a:cubicBezTo>
                  <a:cubicBezTo>
                    <a:pt x="387" y="777"/>
                    <a:pt x="388" y="782"/>
                    <a:pt x="389" y="786"/>
                  </a:cubicBezTo>
                  <a:cubicBezTo>
                    <a:pt x="390" y="793"/>
                    <a:pt x="392" y="800"/>
                    <a:pt x="404" y="800"/>
                  </a:cubicBezTo>
                  <a:cubicBezTo>
                    <a:pt x="405" y="800"/>
                    <a:pt x="408" y="800"/>
                    <a:pt x="410" y="799"/>
                  </a:cubicBezTo>
                  <a:cubicBezTo>
                    <a:pt x="416" y="798"/>
                    <a:pt x="421" y="796"/>
                    <a:pt x="422" y="793"/>
                  </a:cubicBezTo>
                  <a:cubicBezTo>
                    <a:pt x="427" y="784"/>
                    <a:pt x="421" y="773"/>
                    <a:pt x="416" y="763"/>
                  </a:cubicBezTo>
                  <a:cubicBezTo>
                    <a:pt x="414" y="760"/>
                    <a:pt x="412" y="757"/>
                    <a:pt x="411" y="755"/>
                  </a:cubicBezTo>
                  <a:cubicBezTo>
                    <a:pt x="411" y="754"/>
                    <a:pt x="413" y="754"/>
                    <a:pt x="415" y="754"/>
                  </a:cubicBezTo>
                  <a:cubicBezTo>
                    <a:pt x="421" y="754"/>
                    <a:pt x="429" y="755"/>
                    <a:pt x="437" y="759"/>
                  </a:cubicBezTo>
                  <a:cubicBezTo>
                    <a:pt x="444" y="760"/>
                    <a:pt x="443" y="762"/>
                    <a:pt x="442" y="769"/>
                  </a:cubicBezTo>
                  <a:cubicBezTo>
                    <a:pt x="440" y="775"/>
                    <a:pt x="438" y="782"/>
                    <a:pt x="440" y="791"/>
                  </a:cubicBezTo>
                  <a:cubicBezTo>
                    <a:pt x="443" y="805"/>
                    <a:pt x="446" y="806"/>
                    <a:pt x="457" y="807"/>
                  </a:cubicBezTo>
                  <a:cubicBezTo>
                    <a:pt x="461" y="808"/>
                    <a:pt x="468" y="809"/>
                    <a:pt x="478" y="811"/>
                  </a:cubicBezTo>
                  <a:cubicBezTo>
                    <a:pt x="484" y="813"/>
                    <a:pt x="489" y="814"/>
                    <a:pt x="492" y="814"/>
                  </a:cubicBezTo>
                  <a:cubicBezTo>
                    <a:pt x="500" y="814"/>
                    <a:pt x="502" y="809"/>
                    <a:pt x="503" y="806"/>
                  </a:cubicBezTo>
                  <a:cubicBezTo>
                    <a:pt x="503" y="804"/>
                    <a:pt x="504" y="801"/>
                    <a:pt x="511" y="800"/>
                  </a:cubicBezTo>
                  <a:cubicBezTo>
                    <a:pt x="512" y="800"/>
                    <a:pt x="513" y="800"/>
                    <a:pt x="513" y="800"/>
                  </a:cubicBezTo>
                  <a:cubicBezTo>
                    <a:pt x="519" y="800"/>
                    <a:pt x="521" y="804"/>
                    <a:pt x="523" y="810"/>
                  </a:cubicBezTo>
                  <a:cubicBezTo>
                    <a:pt x="524" y="815"/>
                    <a:pt x="526" y="820"/>
                    <a:pt x="530" y="821"/>
                  </a:cubicBezTo>
                  <a:cubicBezTo>
                    <a:pt x="534" y="823"/>
                    <a:pt x="534" y="828"/>
                    <a:pt x="533" y="837"/>
                  </a:cubicBezTo>
                  <a:cubicBezTo>
                    <a:pt x="533" y="842"/>
                    <a:pt x="533" y="847"/>
                    <a:pt x="533" y="853"/>
                  </a:cubicBezTo>
                  <a:cubicBezTo>
                    <a:pt x="534" y="858"/>
                    <a:pt x="534" y="860"/>
                    <a:pt x="533" y="861"/>
                  </a:cubicBezTo>
                  <a:cubicBezTo>
                    <a:pt x="533" y="861"/>
                    <a:pt x="533" y="861"/>
                    <a:pt x="532" y="861"/>
                  </a:cubicBezTo>
                  <a:cubicBezTo>
                    <a:pt x="530" y="861"/>
                    <a:pt x="528" y="860"/>
                    <a:pt x="525" y="860"/>
                  </a:cubicBezTo>
                  <a:cubicBezTo>
                    <a:pt x="520" y="859"/>
                    <a:pt x="512" y="858"/>
                    <a:pt x="499" y="858"/>
                  </a:cubicBezTo>
                  <a:cubicBezTo>
                    <a:pt x="488" y="858"/>
                    <a:pt x="481" y="858"/>
                    <a:pt x="476" y="858"/>
                  </a:cubicBezTo>
                  <a:cubicBezTo>
                    <a:pt x="475" y="858"/>
                    <a:pt x="473" y="858"/>
                    <a:pt x="471" y="858"/>
                  </a:cubicBezTo>
                  <a:cubicBezTo>
                    <a:pt x="468" y="858"/>
                    <a:pt x="466" y="858"/>
                    <a:pt x="459" y="856"/>
                  </a:cubicBezTo>
                  <a:cubicBezTo>
                    <a:pt x="459" y="856"/>
                    <a:pt x="459" y="856"/>
                    <a:pt x="459" y="856"/>
                  </a:cubicBezTo>
                  <a:cubicBezTo>
                    <a:pt x="448" y="853"/>
                    <a:pt x="427" y="849"/>
                    <a:pt x="407" y="849"/>
                  </a:cubicBezTo>
                  <a:cubicBezTo>
                    <a:pt x="394" y="849"/>
                    <a:pt x="383" y="851"/>
                    <a:pt x="377" y="853"/>
                  </a:cubicBezTo>
                  <a:cubicBezTo>
                    <a:pt x="365" y="858"/>
                    <a:pt x="363" y="864"/>
                    <a:pt x="361" y="868"/>
                  </a:cubicBezTo>
                  <a:cubicBezTo>
                    <a:pt x="361" y="869"/>
                    <a:pt x="361" y="870"/>
                    <a:pt x="357" y="871"/>
                  </a:cubicBezTo>
                  <a:cubicBezTo>
                    <a:pt x="352" y="872"/>
                    <a:pt x="345" y="865"/>
                    <a:pt x="339" y="858"/>
                  </a:cubicBezTo>
                  <a:cubicBezTo>
                    <a:pt x="332" y="853"/>
                    <a:pt x="326" y="846"/>
                    <a:pt x="318" y="843"/>
                  </a:cubicBezTo>
                  <a:cubicBezTo>
                    <a:pt x="311" y="840"/>
                    <a:pt x="307" y="831"/>
                    <a:pt x="302" y="821"/>
                  </a:cubicBezTo>
                  <a:cubicBezTo>
                    <a:pt x="299" y="814"/>
                    <a:pt x="295" y="804"/>
                    <a:pt x="287" y="796"/>
                  </a:cubicBezTo>
                  <a:cubicBezTo>
                    <a:pt x="282" y="790"/>
                    <a:pt x="275" y="787"/>
                    <a:pt x="267" y="787"/>
                  </a:cubicBezTo>
                  <a:cubicBezTo>
                    <a:pt x="260" y="787"/>
                    <a:pt x="253" y="789"/>
                    <a:pt x="246" y="791"/>
                  </a:cubicBezTo>
                  <a:cubicBezTo>
                    <a:pt x="238" y="793"/>
                    <a:pt x="231" y="795"/>
                    <a:pt x="224" y="795"/>
                  </a:cubicBezTo>
                  <a:cubicBezTo>
                    <a:pt x="201" y="795"/>
                    <a:pt x="188" y="802"/>
                    <a:pt x="176" y="813"/>
                  </a:cubicBezTo>
                  <a:cubicBezTo>
                    <a:pt x="167" y="820"/>
                    <a:pt x="157" y="820"/>
                    <a:pt x="147" y="820"/>
                  </a:cubicBezTo>
                  <a:cubicBezTo>
                    <a:pt x="142" y="820"/>
                    <a:pt x="138" y="820"/>
                    <a:pt x="134" y="821"/>
                  </a:cubicBezTo>
                  <a:cubicBezTo>
                    <a:pt x="123" y="824"/>
                    <a:pt x="100" y="835"/>
                    <a:pt x="88" y="848"/>
                  </a:cubicBezTo>
                  <a:cubicBezTo>
                    <a:pt x="82" y="857"/>
                    <a:pt x="81" y="865"/>
                    <a:pt x="80" y="873"/>
                  </a:cubicBezTo>
                  <a:cubicBezTo>
                    <a:pt x="79" y="880"/>
                    <a:pt x="79" y="888"/>
                    <a:pt x="74" y="896"/>
                  </a:cubicBezTo>
                  <a:cubicBezTo>
                    <a:pt x="69" y="905"/>
                    <a:pt x="66" y="907"/>
                    <a:pt x="60" y="909"/>
                  </a:cubicBezTo>
                  <a:cubicBezTo>
                    <a:pt x="56" y="912"/>
                    <a:pt x="50" y="914"/>
                    <a:pt x="42" y="921"/>
                  </a:cubicBezTo>
                  <a:cubicBezTo>
                    <a:pt x="24" y="937"/>
                    <a:pt x="24" y="937"/>
                    <a:pt x="9" y="953"/>
                  </a:cubicBezTo>
                  <a:cubicBezTo>
                    <a:pt x="0" y="964"/>
                    <a:pt x="3" y="971"/>
                    <a:pt x="8" y="978"/>
                  </a:cubicBezTo>
                  <a:cubicBezTo>
                    <a:pt x="10" y="983"/>
                    <a:pt x="13" y="988"/>
                    <a:pt x="14" y="996"/>
                  </a:cubicBezTo>
                  <a:cubicBezTo>
                    <a:pt x="14" y="1006"/>
                    <a:pt x="16" y="1010"/>
                    <a:pt x="17" y="1012"/>
                  </a:cubicBezTo>
                  <a:cubicBezTo>
                    <a:pt x="18" y="1014"/>
                    <a:pt x="19" y="1015"/>
                    <a:pt x="14" y="1026"/>
                  </a:cubicBezTo>
                  <a:cubicBezTo>
                    <a:pt x="8" y="1041"/>
                    <a:pt x="9" y="1044"/>
                    <a:pt x="10" y="1050"/>
                  </a:cubicBezTo>
                  <a:cubicBezTo>
                    <a:pt x="12" y="1053"/>
                    <a:pt x="13" y="1057"/>
                    <a:pt x="14" y="1064"/>
                  </a:cubicBezTo>
                  <a:cubicBezTo>
                    <a:pt x="14" y="1065"/>
                    <a:pt x="14" y="1065"/>
                    <a:pt x="14" y="1065"/>
                  </a:cubicBezTo>
                  <a:cubicBezTo>
                    <a:pt x="14" y="1066"/>
                    <a:pt x="14" y="1066"/>
                    <a:pt x="14" y="1066"/>
                  </a:cubicBezTo>
                  <a:cubicBezTo>
                    <a:pt x="14" y="1067"/>
                    <a:pt x="35" y="1102"/>
                    <a:pt x="47" y="1113"/>
                  </a:cubicBezTo>
                  <a:cubicBezTo>
                    <a:pt x="53" y="1119"/>
                    <a:pt x="56" y="1122"/>
                    <a:pt x="60" y="1128"/>
                  </a:cubicBezTo>
                  <a:cubicBezTo>
                    <a:pt x="63" y="1131"/>
                    <a:pt x="67" y="1136"/>
                    <a:pt x="74" y="1144"/>
                  </a:cubicBezTo>
                  <a:cubicBezTo>
                    <a:pt x="80" y="1151"/>
                    <a:pt x="85" y="1156"/>
                    <a:pt x="90" y="1156"/>
                  </a:cubicBezTo>
                  <a:cubicBezTo>
                    <a:pt x="93" y="1156"/>
                    <a:pt x="95" y="1155"/>
                    <a:pt x="98" y="1153"/>
                  </a:cubicBezTo>
                  <a:cubicBezTo>
                    <a:pt x="101" y="1151"/>
                    <a:pt x="106" y="1150"/>
                    <a:pt x="114" y="1149"/>
                  </a:cubicBezTo>
                  <a:cubicBezTo>
                    <a:pt x="123" y="1147"/>
                    <a:pt x="127" y="1146"/>
                    <a:pt x="129" y="1145"/>
                  </a:cubicBezTo>
                  <a:cubicBezTo>
                    <a:pt x="133" y="1144"/>
                    <a:pt x="134" y="1143"/>
                    <a:pt x="139" y="1143"/>
                  </a:cubicBezTo>
                  <a:cubicBezTo>
                    <a:pt x="144" y="1143"/>
                    <a:pt x="150" y="1144"/>
                    <a:pt x="161" y="1145"/>
                  </a:cubicBezTo>
                  <a:cubicBezTo>
                    <a:pt x="166" y="1146"/>
                    <a:pt x="171" y="1146"/>
                    <a:pt x="176" y="1146"/>
                  </a:cubicBezTo>
                  <a:cubicBezTo>
                    <a:pt x="196" y="1146"/>
                    <a:pt x="204" y="1140"/>
                    <a:pt x="212" y="1134"/>
                  </a:cubicBezTo>
                  <a:cubicBezTo>
                    <a:pt x="213" y="1133"/>
                    <a:pt x="215" y="1131"/>
                    <a:pt x="216" y="1130"/>
                  </a:cubicBezTo>
                  <a:cubicBezTo>
                    <a:pt x="219" y="1129"/>
                    <a:pt x="220" y="1128"/>
                    <a:pt x="222" y="1128"/>
                  </a:cubicBezTo>
                  <a:cubicBezTo>
                    <a:pt x="226" y="1128"/>
                    <a:pt x="230" y="1134"/>
                    <a:pt x="233" y="1140"/>
                  </a:cubicBezTo>
                  <a:cubicBezTo>
                    <a:pt x="239" y="1150"/>
                    <a:pt x="247" y="1152"/>
                    <a:pt x="268" y="1156"/>
                  </a:cubicBezTo>
                  <a:cubicBezTo>
                    <a:pt x="283" y="1158"/>
                    <a:pt x="280" y="1192"/>
                    <a:pt x="280" y="1206"/>
                  </a:cubicBezTo>
                  <a:cubicBezTo>
                    <a:pt x="280" y="1208"/>
                    <a:pt x="280" y="1208"/>
                    <a:pt x="280" y="1208"/>
                  </a:cubicBezTo>
                  <a:cubicBezTo>
                    <a:pt x="278" y="1222"/>
                    <a:pt x="282" y="1227"/>
                    <a:pt x="291" y="1235"/>
                  </a:cubicBezTo>
                  <a:cubicBezTo>
                    <a:pt x="292" y="1237"/>
                    <a:pt x="295" y="1239"/>
                    <a:pt x="296" y="1242"/>
                  </a:cubicBezTo>
                  <a:cubicBezTo>
                    <a:pt x="306" y="1251"/>
                    <a:pt x="306" y="1253"/>
                    <a:pt x="305" y="1260"/>
                  </a:cubicBezTo>
                  <a:cubicBezTo>
                    <a:pt x="305" y="1263"/>
                    <a:pt x="305" y="1266"/>
                    <a:pt x="306" y="1271"/>
                  </a:cubicBezTo>
                  <a:cubicBezTo>
                    <a:pt x="307" y="1281"/>
                    <a:pt x="309" y="1288"/>
                    <a:pt x="313" y="1298"/>
                  </a:cubicBezTo>
                  <a:cubicBezTo>
                    <a:pt x="315" y="1305"/>
                    <a:pt x="318" y="1313"/>
                    <a:pt x="321" y="1324"/>
                  </a:cubicBezTo>
                  <a:cubicBezTo>
                    <a:pt x="323" y="1332"/>
                    <a:pt x="324" y="1338"/>
                    <a:pt x="319" y="1343"/>
                  </a:cubicBezTo>
                  <a:cubicBezTo>
                    <a:pt x="317" y="1346"/>
                    <a:pt x="314" y="1347"/>
                    <a:pt x="312" y="1348"/>
                  </a:cubicBezTo>
                  <a:cubicBezTo>
                    <a:pt x="306" y="1351"/>
                    <a:pt x="300" y="1353"/>
                    <a:pt x="299" y="1363"/>
                  </a:cubicBezTo>
                  <a:cubicBezTo>
                    <a:pt x="299" y="1368"/>
                    <a:pt x="300" y="1372"/>
                    <a:pt x="300" y="1375"/>
                  </a:cubicBezTo>
                  <a:cubicBezTo>
                    <a:pt x="302" y="1380"/>
                    <a:pt x="302" y="1385"/>
                    <a:pt x="301" y="1389"/>
                  </a:cubicBezTo>
                  <a:cubicBezTo>
                    <a:pt x="295" y="1408"/>
                    <a:pt x="300" y="1412"/>
                    <a:pt x="308" y="1416"/>
                  </a:cubicBezTo>
                  <a:cubicBezTo>
                    <a:pt x="314" y="1418"/>
                    <a:pt x="321" y="1421"/>
                    <a:pt x="323" y="1439"/>
                  </a:cubicBezTo>
                  <a:cubicBezTo>
                    <a:pt x="328" y="1466"/>
                    <a:pt x="330" y="1470"/>
                    <a:pt x="336" y="1478"/>
                  </a:cubicBezTo>
                  <a:cubicBezTo>
                    <a:pt x="339" y="1482"/>
                    <a:pt x="343" y="1488"/>
                    <a:pt x="349" y="1499"/>
                  </a:cubicBezTo>
                  <a:cubicBezTo>
                    <a:pt x="357" y="1517"/>
                    <a:pt x="356" y="1527"/>
                    <a:pt x="356" y="1536"/>
                  </a:cubicBezTo>
                  <a:cubicBezTo>
                    <a:pt x="355" y="1544"/>
                    <a:pt x="354" y="1551"/>
                    <a:pt x="360" y="1561"/>
                  </a:cubicBezTo>
                  <a:cubicBezTo>
                    <a:pt x="364" y="1568"/>
                    <a:pt x="371" y="1570"/>
                    <a:pt x="382" y="1570"/>
                  </a:cubicBezTo>
                  <a:cubicBezTo>
                    <a:pt x="393" y="1570"/>
                    <a:pt x="406" y="1567"/>
                    <a:pt x="421" y="1564"/>
                  </a:cubicBezTo>
                  <a:cubicBezTo>
                    <a:pt x="432" y="1561"/>
                    <a:pt x="442" y="1558"/>
                    <a:pt x="451" y="1556"/>
                  </a:cubicBezTo>
                  <a:cubicBezTo>
                    <a:pt x="477" y="1552"/>
                    <a:pt x="481" y="1544"/>
                    <a:pt x="488" y="1531"/>
                  </a:cubicBezTo>
                  <a:cubicBezTo>
                    <a:pt x="491" y="1526"/>
                    <a:pt x="495" y="1519"/>
                    <a:pt x="503" y="1510"/>
                  </a:cubicBezTo>
                  <a:cubicBezTo>
                    <a:pt x="513" y="1496"/>
                    <a:pt x="517" y="1488"/>
                    <a:pt x="519" y="1482"/>
                  </a:cubicBezTo>
                  <a:cubicBezTo>
                    <a:pt x="522" y="1476"/>
                    <a:pt x="522" y="1475"/>
                    <a:pt x="527" y="1474"/>
                  </a:cubicBezTo>
                  <a:cubicBezTo>
                    <a:pt x="544" y="1472"/>
                    <a:pt x="547" y="1451"/>
                    <a:pt x="551" y="1422"/>
                  </a:cubicBezTo>
                  <a:cubicBezTo>
                    <a:pt x="551" y="1421"/>
                    <a:pt x="551" y="1421"/>
                    <a:pt x="551" y="1421"/>
                  </a:cubicBezTo>
                  <a:cubicBezTo>
                    <a:pt x="552" y="1407"/>
                    <a:pt x="556" y="1401"/>
                    <a:pt x="566" y="1396"/>
                  </a:cubicBezTo>
                  <a:cubicBezTo>
                    <a:pt x="568" y="1394"/>
                    <a:pt x="572" y="1392"/>
                    <a:pt x="575" y="1390"/>
                  </a:cubicBezTo>
                  <a:cubicBezTo>
                    <a:pt x="588" y="1384"/>
                    <a:pt x="604" y="1376"/>
                    <a:pt x="607" y="1364"/>
                  </a:cubicBezTo>
                  <a:cubicBezTo>
                    <a:pt x="610" y="1358"/>
                    <a:pt x="608" y="1351"/>
                    <a:pt x="607" y="1344"/>
                  </a:cubicBezTo>
                  <a:cubicBezTo>
                    <a:pt x="606" y="1341"/>
                    <a:pt x="606" y="1337"/>
                    <a:pt x="606" y="1335"/>
                  </a:cubicBezTo>
                  <a:cubicBezTo>
                    <a:pt x="605" y="1320"/>
                    <a:pt x="602" y="1304"/>
                    <a:pt x="600" y="1289"/>
                  </a:cubicBezTo>
                  <a:cubicBezTo>
                    <a:pt x="598" y="1272"/>
                    <a:pt x="595" y="1257"/>
                    <a:pt x="596" y="1244"/>
                  </a:cubicBezTo>
                  <a:cubicBezTo>
                    <a:pt x="597" y="1228"/>
                    <a:pt x="606" y="1222"/>
                    <a:pt x="621" y="1211"/>
                  </a:cubicBezTo>
                  <a:cubicBezTo>
                    <a:pt x="626" y="1207"/>
                    <a:pt x="631" y="1204"/>
                    <a:pt x="637" y="1199"/>
                  </a:cubicBezTo>
                  <a:cubicBezTo>
                    <a:pt x="658" y="1181"/>
                    <a:pt x="703" y="1122"/>
                    <a:pt x="711" y="1108"/>
                  </a:cubicBezTo>
                  <a:cubicBezTo>
                    <a:pt x="712" y="1108"/>
                    <a:pt x="712" y="1108"/>
                    <a:pt x="712" y="1108"/>
                  </a:cubicBezTo>
                  <a:cubicBezTo>
                    <a:pt x="716" y="1101"/>
                    <a:pt x="719" y="1096"/>
                    <a:pt x="717" y="1091"/>
                  </a:cubicBezTo>
                  <a:cubicBezTo>
                    <a:pt x="715" y="1087"/>
                    <a:pt x="712" y="1084"/>
                    <a:pt x="703" y="1081"/>
                  </a:cubicBezTo>
                  <a:cubicBezTo>
                    <a:pt x="699" y="1080"/>
                    <a:pt x="696" y="1079"/>
                    <a:pt x="693" y="1079"/>
                  </a:cubicBezTo>
                  <a:cubicBezTo>
                    <a:pt x="690" y="1079"/>
                    <a:pt x="687" y="1080"/>
                    <a:pt x="686" y="1081"/>
                  </a:cubicBezTo>
                  <a:cubicBezTo>
                    <a:pt x="684" y="1081"/>
                    <a:pt x="682" y="1082"/>
                    <a:pt x="680" y="1082"/>
                  </a:cubicBezTo>
                  <a:cubicBezTo>
                    <a:pt x="677" y="1082"/>
                    <a:pt x="676" y="1081"/>
                    <a:pt x="673" y="1081"/>
                  </a:cubicBezTo>
                  <a:cubicBezTo>
                    <a:pt x="669" y="1081"/>
                    <a:pt x="665" y="1080"/>
                    <a:pt x="663" y="1080"/>
                  </a:cubicBezTo>
                  <a:cubicBezTo>
                    <a:pt x="657" y="1080"/>
                    <a:pt x="653" y="1081"/>
                    <a:pt x="649" y="1083"/>
                  </a:cubicBezTo>
                  <a:cubicBezTo>
                    <a:pt x="645" y="1085"/>
                    <a:pt x="642" y="1086"/>
                    <a:pt x="637" y="1087"/>
                  </a:cubicBezTo>
                  <a:cubicBezTo>
                    <a:pt x="628" y="1090"/>
                    <a:pt x="627" y="1086"/>
                    <a:pt x="623" y="1070"/>
                  </a:cubicBezTo>
                  <a:cubicBezTo>
                    <a:pt x="622" y="1066"/>
                    <a:pt x="622" y="1063"/>
                    <a:pt x="621" y="1059"/>
                  </a:cubicBezTo>
                  <a:cubicBezTo>
                    <a:pt x="617" y="1047"/>
                    <a:pt x="609" y="1037"/>
                    <a:pt x="600" y="1026"/>
                  </a:cubicBezTo>
                  <a:cubicBezTo>
                    <a:pt x="594" y="1021"/>
                    <a:pt x="587" y="1013"/>
                    <a:pt x="581" y="1005"/>
                  </a:cubicBezTo>
                  <a:cubicBezTo>
                    <a:pt x="573" y="994"/>
                    <a:pt x="568" y="983"/>
                    <a:pt x="565" y="974"/>
                  </a:cubicBezTo>
                  <a:cubicBezTo>
                    <a:pt x="562" y="966"/>
                    <a:pt x="559" y="957"/>
                    <a:pt x="552" y="949"/>
                  </a:cubicBezTo>
                  <a:cubicBezTo>
                    <a:pt x="535" y="925"/>
                    <a:pt x="526" y="905"/>
                    <a:pt x="531" y="899"/>
                  </a:cubicBezTo>
                  <a:cubicBezTo>
                    <a:pt x="533" y="897"/>
                    <a:pt x="534" y="897"/>
                    <a:pt x="534" y="897"/>
                  </a:cubicBezTo>
                  <a:cubicBezTo>
                    <a:pt x="537" y="897"/>
                    <a:pt x="543" y="903"/>
                    <a:pt x="549" y="910"/>
                  </a:cubicBezTo>
                  <a:cubicBezTo>
                    <a:pt x="551" y="912"/>
                    <a:pt x="553" y="914"/>
                    <a:pt x="556" y="917"/>
                  </a:cubicBezTo>
                  <a:cubicBezTo>
                    <a:pt x="562" y="923"/>
                    <a:pt x="563" y="925"/>
                    <a:pt x="564" y="928"/>
                  </a:cubicBezTo>
                  <a:cubicBezTo>
                    <a:pt x="566" y="930"/>
                    <a:pt x="568" y="933"/>
                    <a:pt x="575" y="940"/>
                  </a:cubicBezTo>
                  <a:cubicBezTo>
                    <a:pt x="583" y="946"/>
                    <a:pt x="585" y="952"/>
                    <a:pt x="588" y="961"/>
                  </a:cubicBezTo>
                  <a:cubicBezTo>
                    <a:pt x="589" y="966"/>
                    <a:pt x="592" y="971"/>
                    <a:pt x="595" y="978"/>
                  </a:cubicBezTo>
                  <a:cubicBezTo>
                    <a:pt x="600" y="985"/>
                    <a:pt x="604" y="991"/>
                    <a:pt x="609" y="998"/>
                  </a:cubicBezTo>
                  <a:cubicBezTo>
                    <a:pt x="614" y="1005"/>
                    <a:pt x="619" y="1012"/>
                    <a:pt x="626" y="1024"/>
                  </a:cubicBezTo>
                  <a:cubicBezTo>
                    <a:pt x="634" y="1040"/>
                    <a:pt x="641" y="1044"/>
                    <a:pt x="649" y="1049"/>
                  </a:cubicBezTo>
                  <a:cubicBezTo>
                    <a:pt x="653" y="1052"/>
                    <a:pt x="656" y="1054"/>
                    <a:pt x="661" y="1057"/>
                  </a:cubicBezTo>
                  <a:cubicBezTo>
                    <a:pt x="665" y="1060"/>
                    <a:pt x="669" y="1062"/>
                    <a:pt x="673" y="1062"/>
                  </a:cubicBezTo>
                  <a:cubicBezTo>
                    <a:pt x="680" y="1062"/>
                    <a:pt x="685" y="1058"/>
                    <a:pt x="692" y="1052"/>
                  </a:cubicBezTo>
                  <a:cubicBezTo>
                    <a:pt x="697" y="1048"/>
                    <a:pt x="703" y="1043"/>
                    <a:pt x="710" y="1040"/>
                  </a:cubicBezTo>
                  <a:cubicBezTo>
                    <a:pt x="725" y="1032"/>
                    <a:pt x="742" y="1020"/>
                    <a:pt x="761" y="1007"/>
                  </a:cubicBezTo>
                  <a:cubicBezTo>
                    <a:pt x="770" y="1001"/>
                    <a:pt x="779" y="994"/>
                    <a:pt x="789" y="988"/>
                  </a:cubicBezTo>
                  <a:cubicBezTo>
                    <a:pt x="790" y="988"/>
                    <a:pt x="790" y="988"/>
                    <a:pt x="790" y="988"/>
                  </a:cubicBezTo>
                  <a:cubicBezTo>
                    <a:pt x="807" y="977"/>
                    <a:pt x="808" y="976"/>
                    <a:pt x="809" y="972"/>
                  </a:cubicBezTo>
                  <a:cubicBezTo>
                    <a:pt x="809" y="971"/>
                    <a:pt x="808" y="969"/>
                    <a:pt x="807" y="968"/>
                  </a:cubicBezTo>
                  <a:cubicBezTo>
                    <a:pt x="807" y="967"/>
                    <a:pt x="806" y="967"/>
                    <a:pt x="806" y="965"/>
                  </a:cubicBezTo>
                  <a:cubicBezTo>
                    <a:pt x="805" y="958"/>
                    <a:pt x="800" y="956"/>
                    <a:pt x="795" y="955"/>
                  </a:cubicBezTo>
                  <a:cubicBezTo>
                    <a:pt x="790" y="952"/>
                    <a:pt x="783" y="950"/>
                    <a:pt x="777" y="940"/>
                  </a:cubicBezTo>
                  <a:cubicBezTo>
                    <a:pt x="772" y="934"/>
                    <a:pt x="767" y="929"/>
                    <a:pt x="760" y="929"/>
                  </a:cubicBezTo>
                  <a:cubicBezTo>
                    <a:pt x="754" y="929"/>
                    <a:pt x="749" y="934"/>
                    <a:pt x="743" y="937"/>
                  </a:cubicBezTo>
                  <a:cubicBezTo>
                    <a:pt x="741" y="939"/>
                    <a:pt x="739" y="940"/>
                    <a:pt x="736" y="940"/>
                  </a:cubicBezTo>
                  <a:cubicBezTo>
                    <a:pt x="733" y="943"/>
                    <a:pt x="731" y="944"/>
                    <a:pt x="731" y="944"/>
                  </a:cubicBezTo>
                  <a:cubicBezTo>
                    <a:pt x="730" y="943"/>
                    <a:pt x="729" y="942"/>
                    <a:pt x="728" y="940"/>
                  </a:cubicBezTo>
                  <a:cubicBezTo>
                    <a:pt x="726" y="938"/>
                    <a:pt x="725" y="934"/>
                    <a:pt x="720" y="930"/>
                  </a:cubicBezTo>
                  <a:cubicBezTo>
                    <a:pt x="713" y="923"/>
                    <a:pt x="712" y="923"/>
                    <a:pt x="708" y="921"/>
                  </a:cubicBezTo>
                  <a:cubicBezTo>
                    <a:pt x="706" y="921"/>
                    <a:pt x="703" y="919"/>
                    <a:pt x="697" y="916"/>
                  </a:cubicBezTo>
                  <a:cubicBezTo>
                    <a:pt x="689" y="911"/>
                    <a:pt x="688" y="909"/>
                    <a:pt x="687" y="906"/>
                  </a:cubicBezTo>
                  <a:cubicBezTo>
                    <a:pt x="685" y="903"/>
                    <a:pt x="683" y="898"/>
                    <a:pt x="675" y="890"/>
                  </a:cubicBezTo>
                  <a:cubicBezTo>
                    <a:pt x="670" y="885"/>
                    <a:pt x="668" y="882"/>
                    <a:pt x="667" y="880"/>
                  </a:cubicBezTo>
                  <a:cubicBezTo>
                    <a:pt x="667" y="880"/>
                    <a:pt x="668" y="880"/>
                    <a:pt x="669" y="880"/>
                  </a:cubicBezTo>
                  <a:cubicBezTo>
                    <a:pt x="671" y="880"/>
                    <a:pt x="672" y="879"/>
                    <a:pt x="675" y="877"/>
                  </a:cubicBezTo>
                  <a:cubicBezTo>
                    <a:pt x="676" y="877"/>
                    <a:pt x="676" y="876"/>
                    <a:pt x="676" y="876"/>
                  </a:cubicBezTo>
                  <a:cubicBezTo>
                    <a:pt x="679" y="874"/>
                    <a:pt x="680" y="874"/>
                    <a:pt x="681" y="874"/>
                  </a:cubicBezTo>
                  <a:cubicBezTo>
                    <a:pt x="682" y="874"/>
                    <a:pt x="687" y="875"/>
                    <a:pt x="693" y="880"/>
                  </a:cubicBezTo>
                  <a:cubicBezTo>
                    <a:pt x="702" y="885"/>
                    <a:pt x="705" y="889"/>
                    <a:pt x="709" y="893"/>
                  </a:cubicBezTo>
                  <a:cubicBezTo>
                    <a:pt x="711" y="896"/>
                    <a:pt x="714" y="899"/>
                    <a:pt x="718" y="902"/>
                  </a:cubicBezTo>
                  <a:cubicBezTo>
                    <a:pt x="725" y="907"/>
                    <a:pt x="731" y="910"/>
                    <a:pt x="738" y="910"/>
                  </a:cubicBezTo>
                  <a:cubicBezTo>
                    <a:pt x="744" y="910"/>
                    <a:pt x="751" y="908"/>
                    <a:pt x="758" y="905"/>
                  </a:cubicBezTo>
                  <a:cubicBezTo>
                    <a:pt x="759" y="905"/>
                    <a:pt x="761" y="904"/>
                    <a:pt x="762" y="904"/>
                  </a:cubicBezTo>
                  <a:cubicBezTo>
                    <a:pt x="763" y="907"/>
                    <a:pt x="765" y="908"/>
                    <a:pt x="769" y="910"/>
                  </a:cubicBezTo>
                  <a:cubicBezTo>
                    <a:pt x="773" y="911"/>
                    <a:pt x="774" y="912"/>
                    <a:pt x="777" y="913"/>
                  </a:cubicBezTo>
                  <a:cubicBezTo>
                    <a:pt x="784" y="917"/>
                    <a:pt x="789" y="919"/>
                    <a:pt x="815" y="922"/>
                  </a:cubicBezTo>
                  <a:cubicBezTo>
                    <a:pt x="833" y="923"/>
                    <a:pt x="839" y="923"/>
                    <a:pt x="845" y="923"/>
                  </a:cubicBezTo>
                  <a:cubicBezTo>
                    <a:pt x="846" y="923"/>
                    <a:pt x="846" y="923"/>
                    <a:pt x="846" y="923"/>
                  </a:cubicBezTo>
                  <a:cubicBezTo>
                    <a:pt x="851" y="923"/>
                    <a:pt x="857" y="923"/>
                    <a:pt x="874" y="926"/>
                  </a:cubicBezTo>
                  <a:cubicBezTo>
                    <a:pt x="884" y="927"/>
                    <a:pt x="888" y="929"/>
                    <a:pt x="888" y="929"/>
                  </a:cubicBezTo>
                  <a:cubicBezTo>
                    <a:pt x="888" y="930"/>
                    <a:pt x="888" y="930"/>
                    <a:pt x="888" y="933"/>
                  </a:cubicBezTo>
                  <a:cubicBezTo>
                    <a:pt x="888" y="938"/>
                    <a:pt x="888" y="944"/>
                    <a:pt x="899" y="949"/>
                  </a:cubicBezTo>
                  <a:cubicBezTo>
                    <a:pt x="907" y="953"/>
                    <a:pt x="908" y="955"/>
                    <a:pt x="909" y="956"/>
                  </a:cubicBezTo>
                  <a:cubicBezTo>
                    <a:pt x="908" y="956"/>
                    <a:pt x="908" y="956"/>
                    <a:pt x="908" y="956"/>
                  </a:cubicBezTo>
                  <a:cubicBezTo>
                    <a:pt x="907" y="959"/>
                    <a:pt x="904" y="962"/>
                    <a:pt x="906" y="967"/>
                  </a:cubicBezTo>
                  <a:cubicBezTo>
                    <a:pt x="910" y="978"/>
                    <a:pt x="917" y="978"/>
                    <a:pt x="927" y="980"/>
                  </a:cubicBezTo>
                  <a:cubicBezTo>
                    <a:pt x="931" y="981"/>
                    <a:pt x="936" y="982"/>
                    <a:pt x="941" y="983"/>
                  </a:cubicBezTo>
                  <a:cubicBezTo>
                    <a:pt x="947" y="984"/>
                    <a:pt x="948" y="985"/>
                    <a:pt x="948" y="985"/>
                  </a:cubicBezTo>
                  <a:cubicBezTo>
                    <a:pt x="948" y="986"/>
                    <a:pt x="948" y="987"/>
                    <a:pt x="948" y="988"/>
                  </a:cubicBezTo>
                  <a:cubicBezTo>
                    <a:pt x="946" y="992"/>
                    <a:pt x="944" y="998"/>
                    <a:pt x="944" y="1007"/>
                  </a:cubicBezTo>
                  <a:cubicBezTo>
                    <a:pt x="946" y="1026"/>
                    <a:pt x="953" y="1035"/>
                    <a:pt x="964" y="1048"/>
                  </a:cubicBezTo>
                  <a:cubicBezTo>
                    <a:pt x="966" y="1051"/>
                    <a:pt x="969" y="1054"/>
                    <a:pt x="971" y="1057"/>
                  </a:cubicBezTo>
                  <a:cubicBezTo>
                    <a:pt x="980" y="1067"/>
                    <a:pt x="980" y="1073"/>
                    <a:pt x="980" y="1081"/>
                  </a:cubicBezTo>
                  <a:cubicBezTo>
                    <a:pt x="980" y="1087"/>
                    <a:pt x="981" y="1095"/>
                    <a:pt x="986" y="1106"/>
                  </a:cubicBezTo>
                  <a:cubicBezTo>
                    <a:pt x="988" y="1113"/>
                    <a:pt x="991" y="1119"/>
                    <a:pt x="996" y="1119"/>
                  </a:cubicBezTo>
                  <a:cubicBezTo>
                    <a:pt x="1002" y="1119"/>
                    <a:pt x="1004" y="1113"/>
                    <a:pt x="1007" y="1105"/>
                  </a:cubicBezTo>
                  <a:cubicBezTo>
                    <a:pt x="1009" y="1101"/>
                    <a:pt x="1012" y="1097"/>
                    <a:pt x="1014" y="1093"/>
                  </a:cubicBezTo>
                  <a:cubicBezTo>
                    <a:pt x="1015" y="1092"/>
                    <a:pt x="1016" y="1091"/>
                    <a:pt x="1017" y="1089"/>
                  </a:cubicBezTo>
                  <a:cubicBezTo>
                    <a:pt x="1024" y="1079"/>
                    <a:pt x="1024" y="1078"/>
                    <a:pt x="1023" y="1064"/>
                  </a:cubicBezTo>
                  <a:cubicBezTo>
                    <a:pt x="1023" y="1063"/>
                    <a:pt x="1023" y="1063"/>
                    <a:pt x="1023" y="1063"/>
                  </a:cubicBezTo>
                  <a:cubicBezTo>
                    <a:pt x="1022" y="1046"/>
                    <a:pt x="1023" y="1037"/>
                    <a:pt x="1025" y="1026"/>
                  </a:cubicBezTo>
                  <a:cubicBezTo>
                    <a:pt x="1026" y="1020"/>
                    <a:pt x="1029" y="1019"/>
                    <a:pt x="1033" y="1018"/>
                  </a:cubicBezTo>
                  <a:cubicBezTo>
                    <a:pt x="1037" y="1017"/>
                    <a:pt x="1041" y="1016"/>
                    <a:pt x="1044" y="1011"/>
                  </a:cubicBezTo>
                  <a:cubicBezTo>
                    <a:pt x="1045" y="1010"/>
                    <a:pt x="1045" y="1007"/>
                    <a:pt x="1046" y="1005"/>
                  </a:cubicBezTo>
                  <a:cubicBezTo>
                    <a:pt x="1049" y="998"/>
                    <a:pt x="1053" y="986"/>
                    <a:pt x="1087" y="977"/>
                  </a:cubicBezTo>
                  <a:cubicBezTo>
                    <a:pt x="1111" y="970"/>
                    <a:pt x="1114" y="967"/>
                    <a:pt x="1116" y="962"/>
                  </a:cubicBezTo>
                  <a:cubicBezTo>
                    <a:pt x="1116" y="961"/>
                    <a:pt x="1116" y="960"/>
                    <a:pt x="1127" y="956"/>
                  </a:cubicBezTo>
                  <a:cubicBezTo>
                    <a:pt x="1131" y="956"/>
                    <a:pt x="1133" y="956"/>
                    <a:pt x="1135" y="956"/>
                  </a:cubicBezTo>
                  <a:cubicBezTo>
                    <a:pt x="1145" y="956"/>
                    <a:pt x="1147" y="963"/>
                    <a:pt x="1149" y="975"/>
                  </a:cubicBezTo>
                  <a:cubicBezTo>
                    <a:pt x="1149" y="979"/>
                    <a:pt x="1150" y="984"/>
                    <a:pt x="1152" y="988"/>
                  </a:cubicBezTo>
                  <a:cubicBezTo>
                    <a:pt x="1154" y="993"/>
                    <a:pt x="1156" y="997"/>
                    <a:pt x="1158" y="999"/>
                  </a:cubicBezTo>
                  <a:cubicBezTo>
                    <a:pt x="1160" y="1005"/>
                    <a:pt x="1161" y="1007"/>
                    <a:pt x="1163" y="1011"/>
                  </a:cubicBezTo>
                  <a:cubicBezTo>
                    <a:pt x="1163" y="1012"/>
                    <a:pt x="1164" y="1013"/>
                    <a:pt x="1164" y="1014"/>
                  </a:cubicBezTo>
                  <a:cubicBezTo>
                    <a:pt x="1165" y="1021"/>
                    <a:pt x="1168" y="1027"/>
                    <a:pt x="1181" y="1027"/>
                  </a:cubicBezTo>
                  <a:cubicBezTo>
                    <a:pt x="1184" y="1027"/>
                    <a:pt x="1186" y="1026"/>
                    <a:pt x="1187" y="10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0" name="world map piece"/>
            <p:cNvSpPr>
              <a:spLocks/>
            </p:cNvSpPr>
            <p:nvPr/>
          </p:nvSpPr>
          <p:spPr bwMode="auto">
            <a:xfrm>
              <a:off x="6999288" y="4176713"/>
              <a:ext cx="384175" cy="360363"/>
            </a:xfrm>
            <a:custGeom>
              <a:avLst/>
              <a:gdLst>
                <a:gd name="T0" fmla="*/ 129 w 138"/>
                <a:gd name="T1" fmla="*/ 123 h 129"/>
                <a:gd name="T2" fmla="*/ 114 w 138"/>
                <a:gd name="T3" fmla="*/ 77 h 129"/>
                <a:gd name="T4" fmla="*/ 105 w 138"/>
                <a:gd name="T5" fmla="*/ 64 h 129"/>
                <a:gd name="T6" fmla="*/ 78 w 138"/>
                <a:gd name="T7" fmla="*/ 45 h 129"/>
                <a:gd name="T8" fmla="*/ 67 w 138"/>
                <a:gd name="T9" fmla="*/ 38 h 129"/>
                <a:gd name="T10" fmla="*/ 40 w 138"/>
                <a:gd name="T11" fmla="*/ 11 h 129"/>
                <a:gd name="T12" fmla="*/ 19 w 138"/>
                <a:gd name="T13" fmla="*/ 0 h 129"/>
                <a:gd name="T14" fmla="*/ 6 w 138"/>
                <a:gd name="T15" fmla="*/ 4 h 129"/>
                <a:gd name="T16" fmla="*/ 0 w 138"/>
                <a:gd name="T17" fmla="*/ 15 h 129"/>
                <a:gd name="T18" fmla="*/ 7 w 138"/>
                <a:gd name="T19" fmla="*/ 22 h 129"/>
                <a:gd name="T20" fmla="*/ 18 w 138"/>
                <a:gd name="T21" fmla="*/ 22 h 129"/>
                <a:gd name="T22" fmla="*/ 22 w 138"/>
                <a:gd name="T23" fmla="*/ 22 h 129"/>
                <a:gd name="T24" fmla="*/ 33 w 138"/>
                <a:gd name="T25" fmla="*/ 36 h 129"/>
                <a:gd name="T26" fmla="*/ 34 w 138"/>
                <a:gd name="T27" fmla="*/ 37 h 129"/>
                <a:gd name="T28" fmla="*/ 37 w 138"/>
                <a:gd name="T29" fmla="*/ 43 h 129"/>
                <a:gd name="T30" fmla="*/ 49 w 138"/>
                <a:gd name="T31" fmla="*/ 64 h 129"/>
                <a:gd name="T32" fmla="*/ 57 w 138"/>
                <a:gd name="T33" fmla="*/ 75 h 129"/>
                <a:gd name="T34" fmla="*/ 68 w 138"/>
                <a:gd name="T35" fmla="*/ 94 h 129"/>
                <a:gd name="T36" fmla="*/ 88 w 138"/>
                <a:gd name="T37" fmla="*/ 112 h 129"/>
                <a:gd name="T38" fmla="*/ 96 w 138"/>
                <a:gd name="T39" fmla="*/ 115 h 129"/>
                <a:gd name="T40" fmla="*/ 105 w 138"/>
                <a:gd name="T41" fmla="*/ 121 h 129"/>
                <a:gd name="T42" fmla="*/ 119 w 138"/>
                <a:gd name="T43" fmla="*/ 129 h 129"/>
                <a:gd name="T44" fmla="*/ 129 w 138"/>
                <a:gd name="T45" fmla="*/ 12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129">
                  <a:moveTo>
                    <a:pt x="129" y="123"/>
                  </a:moveTo>
                  <a:cubicBezTo>
                    <a:pt x="138" y="111"/>
                    <a:pt x="125" y="92"/>
                    <a:pt x="114" y="77"/>
                  </a:cubicBezTo>
                  <a:cubicBezTo>
                    <a:pt x="111" y="73"/>
                    <a:pt x="107" y="68"/>
                    <a:pt x="105" y="64"/>
                  </a:cubicBezTo>
                  <a:cubicBezTo>
                    <a:pt x="100" y="54"/>
                    <a:pt x="89" y="50"/>
                    <a:pt x="78" y="45"/>
                  </a:cubicBezTo>
                  <a:cubicBezTo>
                    <a:pt x="75" y="42"/>
                    <a:pt x="71" y="41"/>
                    <a:pt x="67" y="38"/>
                  </a:cubicBezTo>
                  <a:cubicBezTo>
                    <a:pt x="53" y="31"/>
                    <a:pt x="46" y="21"/>
                    <a:pt x="40" y="11"/>
                  </a:cubicBezTo>
                  <a:cubicBezTo>
                    <a:pt x="35" y="4"/>
                    <a:pt x="28" y="0"/>
                    <a:pt x="19" y="0"/>
                  </a:cubicBezTo>
                  <a:cubicBezTo>
                    <a:pt x="14" y="0"/>
                    <a:pt x="9" y="2"/>
                    <a:pt x="6" y="4"/>
                  </a:cubicBezTo>
                  <a:cubicBezTo>
                    <a:pt x="0" y="8"/>
                    <a:pt x="0" y="12"/>
                    <a:pt x="0" y="15"/>
                  </a:cubicBezTo>
                  <a:cubicBezTo>
                    <a:pt x="1" y="18"/>
                    <a:pt x="3" y="20"/>
                    <a:pt x="7" y="22"/>
                  </a:cubicBezTo>
                  <a:cubicBezTo>
                    <a:pt x="10" y="23"/>
                    <a:pt x="14" y="23"/>
                    <a:pt x="18" y="22"/>
                  </a:cubicBezTo>
                  <a:cubicBezTo>
                    <a:pt x="19" y="22"/>
                    <a:pt x="21" y="22"/>
                    <a:pt x="22" y="22"/>
                  </a:cubicBezTo>
                  <a:cubicBezTo>
                    <a:pt x="24" y="22"/>
                    <a:pt x="31" y="32"/>
                    <a:pt x="33" y="36"/>
                  </a:cubicBezTo>
                  <a:cubicBezTo>
                    <a:pt x="34" y="37"/>
                    <a:pt x="34" y="37"/>
                    <a:pt x="34" y="37"/>
                  </a:cubicBezTo>
                  <a:cubicBezTo>
                    <a:pt x="35" y="39"/>
                    <a:pt x="35" y="41"/>
                    <a:pt x="37" y="43"/>
                  </a:cubicBezTo>
                  <a:cubicBezTo>
                    <a:pt x="40" y="48"/>
                    <a:pt x="43" y="55"/>
                    <a:pt x="49" y="64"/>
                  </a:cubicBezTo>
                  <a:cubicBezTo>
                    <a:pt x="53" y="70"/>
                    <a:pt x="56" y="73"/>
                    <a:pt x="57" y="75"/>
                  </a:cubicBezTo>
                  <a:cubicBezTo>
                    <a:pt x="62" y="80"/>
                    <a:pt x="63" y="83"/>
                    <a:pt x="68" y="94"/>
                  </a:cubicBezTo>
                  <a:cubicBezTo>
                    <a:pt x="74" y="109"/>
                    <a:pt x="78" y="111"/>
                    <a:pt x="88" y="112"/>
                  </a:cubicBezTo>
                  <a:cubicBezTo>
                    <a:pt x="90" y="113"/>
                    <a:pt x="93" y="114"/>
                    <a:pt x="96" y="115"/>
                  </a:cubicBezTo>
                  <a:cubicBezTo>
                    <a:pt x="100" y="116"/>
                    <a:pt x="103" y="118"/>
                    <a:pt x="105" y="121"/>
                  </a:cubicBezTo>
                  <a:cubicBezTo>
                    <a:pt x="110" y="124"/>
                    <a:pt x="115" y="129"/>
                    <a:pt x="119" y="129"/>
                  </a:cubicBezTo>
                  <a:cubicBezTo>
                    <a:pt x="123" y="129"/>
                    <a:pt x="127" y="126"/>
                    <a:pt x="12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1" name="world map piece"/>
            <p:cNvSpPr>
              <a:spLocks/>
            </p:cNvSpPr>
            <p:nvPr/>
          </p:nvSpPr>
          <p:spPr bwMode="auto">
            <a:xfrm>
              <a:off x="7339013" y="4516438"/>
              <a:ext cx="258763" cy="106363"/>
            </a:xfrm>
            <a:custGeom>
              <a:avLst/>
              <a:gdLst>
                <a:gd name="T0" fmla="*/ 89 w 93"/>
                <a:gd name="T1" fmla="*/ 28 h 38"/>
                <a:gd name="T2" fmla="*/ 92 w 93"/>
                <a:gd name="T3" fmla="*/ 22 h 38"/>
                <a:gd name="T4" fmla="*/ 78 w 93"/>
                <a:gd name="T5" fmla="*/ 18 h 38"/>
                <a:gd name="T6" fmla="*/ 65 w 93"/>
                <a:gd name="T7" fmla="*/ 16 h 38"/>
                <a:gd name="T8" fmla="*/ 30 w 93"/>
                <a:gd name="T9" fmla="*/ 3 h 38"/>
                <a:gd name="T10" fmla="*/ 29 w 93"/>
                <a:gd name="T11" fmla="*/ 2 h 38"/>
                <a:gd name="T12" fmla="*/ 21 w 93"/>
                <a:gd name="T13" fmla="*/ 0 h 38"/>
                <a:gd name="T14" fmla="*/ 15 w 93"/>
                <a:gd name="T15" fmla="*/ 1 h 38"/>
                <a:gd name="T16" fmla="*/ 1 w 93"/>
                <a:gd name="T17" fmla="*/ 9 h 38"/>
                <a:gd name="T18" fmla="*/ 7 w 93"/>
                <a:gd name="T19" fmla="*/ 21 h 38"/>
                <a:gd name="T20" fmla="*/ 10 w 93"/>
                <a:gd name="T21" fmla="*/ 23 h 38"/>
                <a:gd name="T22" fmla="*/ 49 w 93"/>
                <a:gd name="T23" fmla="*/ 37 h 38"/>
                <a:gd name="T24" fmla="*/ 59 w 93"/>
                <a:gd name="T25" fmla="*/ 38 h 38"/>
                <a:gd name="T26" fmla="*/ 89 w 93"/>
                <a:gd name="T27"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38">
                  <a:moveTo>
                    <a:pt x="89" y="28"/>
                  </a:moveTo>
                  <a:cubicBezTo>
                    <a:pt x="90" y="28"/>
                    <a:pt x="93" y="25"/>
                    <a:pt x="92" y="22"/>
                  </a:cubicBezTo>
                  <a:cubicBezTo>
                    <a:pt x="91" y="18"/>
                    <a:pt x="87" y="18"/>
                    <a:pt x="78" y="18"/>
                  </a:cubicBezTo>
                  <a:cubicBezTo>
                    <a:pt x="74" y="18"/>
                    <a:pt x="70" y="17"/>
                    <a:pt x="65" y="16"/>
                  </a:cubicBezTo>
                  <a:cubicBezTo>
                    <a:pt x="52" y="14"/>
                    <a:pt x="44" y="11"/>
                    <a:pt x="30" y="3"/>
                  </a:cubicBezTo>
                  <a:cubicBezTo>
                    <a:pt x="29" y="3"/>
                    <a:pt x="29" y="2"/>
                    <a:pt x="29" y="2"/>
                  </a:cubicBezTo>
                  <a:cubicBezTo>
                    <a:pt x="27" y="1"/>
                    <a:pt x="26" y="0"/>
                    <a:pt x="21" y="0"/>
                  </a:cubicBezTo>
                  <a:cubicBezTo>
                    <a:pt x="20" y="0"/>
                    <a:pt x="17" y="0"/>
                    <a:pt x="15" y="1"/>
                  </a:cubicBezTo>
                  <a:cubicBezTo>
                    <a:pt x="12" y="1"/>
                    <a:pt x="3" y="3"/>
                    <a:pt x="1" y="9"/>
                  </a:cubicBezTo>
                  <a:cubicBezTo>
                    <a:pt x="0" y="15"/>
                    <a:pt x="4" y="18"/>
                    <a:pt x="7" y="21"/>
                  </a:cubicBezTo>
                  <a:cubicBezTo>
                    <a:pt x="8" y="22"/>
                    <a:pt x="9" y="23"/>
                    <a:pt x="10" y="23"/>
                  </a:cubicBezTo>
                  <a:cubicBezTo>
                    <a:pt x="19" y="34"/>
                    <a:pt x="29" y="35"/>
                    <a:pt x="49" y="37"/>
                  </a:cubicBezTo>
                  <a:cubicBezTo>
                    <a:pt x="52" y="38"/>
                    <a:pt x="56" y="38"/>
                    <a:pt x="59" y="38"/>
                  </a:cubicBezTo>
                  <a:cubicBezTo>
                    <a:pt x="72" y="38"/>
                    <a:pt x="81" y="34"/>
                    <a:pt x="8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2" name="world map piece"/>
            <p:cNvSpPr>
              <a:spLocks/>
            </p:cNvSpPr>
            <p:nvPr/>
          </p:nvSpPr>
          <p:spPr bwMode="auto">
            <a:xfrm>
              <a:off x="8666163" y="5794375"/>
              <a:ext cx="285750" cy="296863"/>
            </a:xfrm>
            <a:custGeom>
              <a:avLst/>
              <a:gdLst>
                <a:gd name="T0" fmla="*/ 97 w 103"/>
                <a:gd name="T1" fmla="*/ 5 h 107"/>
                <a:gd name="T2" fmla="*/ 92 w 103"/>
                <a:gd name="T3" fmla="*/ 0 h 107"/>
                <a:gd name="T4" fmla="*/ 74 w 103"/>
                <a:gd name="T5" fmla="*/ 24 h 107"/>
                <a:gd name="T6" fmla="*/ 70 w 103"/>
                <a:gd name="T7" fmla="*/ 32 h 107"/>
                <a:gd name="T8" fmla="*/ 59 w 103"/>
                <a:gd name="T9" fmla="*/ 44 h 107"/>
                <a:gd name="T10" fmla="*/ 49 w 103"/>
                <a:gd name="T11" fmla="*/ 49 h 107"/>
                <a:gd name="T12" fmla="*/ 35 w 103"/>
                <a:gd name="T13" fmla="*/ 60 h 107"/>
                <a:gd name="T14" fmla="*/ 28 w 103"/>
                <a:gd name="T15" fmla="*/ 66 h 107"/>
                <a:gd name="T16" fmla="*/ 18 w 103"/>
                <a:gd name="T17" fmla="*/ 73 h 107"/>
                <a:gd name="T18" fmla="*/ 3 w 103"/>
                <a:gd name="T19" fmla="*/ 85 h 107"/>
                <a:gd name="T20" fmla="*/ 3 w 103"/>
                <a:gd name="T21" fmla="*/ 85 h 107"/>
                <a:gd name="T22" fmla="*/ 3 w 103"/>
                <a:gd name="T23" fmla="*/ 96 h 107"/>
                <a:gd name="T24" fmla="*/ 11 w 103"/>
                <a:gd name="T25" fmla="*/ 101 h 107"/>
                <a:gd name="T26" fmla="*/ 18 w 103"/>
                <a:gd name="T27" fmla="*/ 103 h 107"/>
                <a:gd name="T28" fmla="*/ 33 w 103"/>
                <a:gd name="T29" fmla="*/ 107 h 107"/>
                <a:gd name="T30" fmla="*/ 36 w 103"/>
                <a:gd name="T31" fmla="*/ 107 h 107"/>
                <a:gd name="T32" fmla="*/ 55 w 103"/>
                <a:gd name="T33" fmla="*/ 91 h 107"/>
                <a:gd name="T34" fmla="*/ 56 w 103"/>
                <a:gd name="T35" fmla="*/ 88 h 107"/>
                <a:gd name="T36" fmla="*/ 77 w 103"/>
                <a:gd name="T37" fmla="*/ 67 h 107"/>
                <a:gd name="T38" fmla="*/ 88 w 103"/>
                <a:gd name="T39" fmla="*/ 54 h 107"/>
                <a:gd name="T40" fmla="*/ 91 w 103"/>
                <a:gd name="T41" fmla="*/ 47 h 107"/>
                <a:gd name="T42" fmla="*/ 97 w 103"/>
                <a:gd name="T43" fmla="*/ 37 h 107"/>
                <a:gd name="T44" fmla="*/ 103 w 103"/>
                <a:gd name="T45" fmla="*/ 23 h 107"/>
                <a:gd name="T46" fmla="*/ 99 w 103"/>
                <a:gd name="T47" fmla="*/ 12 h 107"/>
                <a:gd name="T48" fmla="*/ 97 w 103"/>
                <a:gd name="T49"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107">
                  <a:moveTo>
                    <a:pt x="97" y="5"/>
                  </a:moveTo>
                  <a:cubicBezTo>
                    <a:pt x="96" y="0"/>
                    <a:pt x="93" y="0"/>
                    <a:pt x="92" y="0"/>
                  </a:cubicBezTo>
                  <a:cubicBezTo>
                    <a:pt x="87" y="0"/>
                    <a:pt x="84" y="6"/>
                    <a:pt x="74" y="24"/>
                  </a:cubicBezTo>
                  <a:cubicBezTo>
                    <a:pt x="72" y="26"/>
                    <a:pt x="71" y="30"/>
                    <a:pt x="70" y="32"/>
                  </a:cubicBezTo>
                  <a:cubicBezTo>
                    <a:pt x="64" y="42"/>
                    <a:pt x="62" y="43"/>
                    <a:pt x="59" y="44"/>
                  </a:cubicBezTo>
                  <a:cubicBezTo>
                    <a:pt x="56" y="45"/>
                    <a:pt x="53" y="46"/>
                    <a:pt x="49" y="49"/>
                  </a:cubicBezTo>
                  <a:cubicBezTo>
                    <a:pt x="41" y="54"/>
                    <a:pt x="38" y="57"/>
                    <a:pt x="35" y="60"/>
                  </a:cubicBezTo>
                  <a:cubicBezTo>
                    <a:pt x="33" y="62"/>
                    <a:pt x="31" y="63"/>
                    <a:pt x="28" y="66"/>
                  </a:cubicBezTo>
                  <a:cubicBezTo>
                    <a:pt x="24" y="69"/>
                    <a:pt x="21" y="70"/>
                    <a:pt x="18" y="73"/>
                  </a:cubicBezTo>
                  <a:cubicBezTo>
                    <a:pt x="12" y="76"/>
                    <a:pt x="6" y="80"/>
                    <a:pt x="3" y="85"/>
                  </a:cubicBezTo>
                  <a:cubicBezTo>
                    <a:pt x="3" y="85"/>
                    <a:pt x="3" y="85"/>
                    <a:pt x="3" y="85"/>
                  </a:cubicBezTo>
                  <a:cubicBezTo>
                    <a:pt x="3" y="86"/>
                    <a:pt x="0" y="91"/>
                    <a:pt x="3" y="96"/>
                  </a:cubicBezTo>
                  <a:cubicBezTo>
                    <a:pt x="4" y="98"/>
                    <a:pt x="6" y="100"/>
                    <a:pt x="11" y="101"/>
                  </a:cubicBezTo>
                  <a:cubicBezTo>
                    <a:pt x="14" y="102"/>
                    <a:pt x="16" y="102"/>
                    <a:pt x="18" y="103"/>
                  </a:cubicBezTo>
                  <a:cubicBezTo>
                    <a:pt x="22" y="105"/>
                    <a:pt x="25" y="106"/>
                    <a:pt x="33" y="107"/>
                  </a:cubicBezTo>
                  <a:cubicBezTo>
                    <a:pt x="34" y="107"/>
                    <a:pt x="35" y="107"/>
                    <a:pt x="36" y="107"/>
                  </a:cubicBezTo>
                  <a:cubicBezTo>
                    <a:pt x="47" y="107"/>
                    <a:pt x="51" y="98"/>
                    <a:pt x="55" y="91"/>
                  </a:cubicBezTo>
                  <a:cubicBezTo>
                    <a:pt x="55" y="91"/>
                    <a:pt x="55" y="90"/>
                    <a:pt x="56" y="88"/>
                  </a:cubicBezTo>
                  <a:cubicBezTo>
                    <a:pt x="59" y="82"/>
                    <a:pt x="67" y="69"/>
                    <a:pt x="77" y="67"/>
                  </a:cubicBezTo>
                  <a:cubicBezTo>
                    <a:pt x="87" y="64"/>
                    <a:pt x="87" y="59"/>
                    <a:pt x="88" y="54"/>
                  </a:cubicBezTo>
                  <a:cubicBezTo>
                    <a:pt x="89" y="52"/>
                    <a:pt x="89" y="49"/>
                    <a:pt x="91" y="47"/>
                  </a:cubicBezTo>
                  <a:cubicBezTo>
                    <a:pt x="92" y="42"/>
                    <a:pt x="94" y="40"/>
                    <a:pt x="97" y="37"/>
                  </a:cubicBezTo>
                  <a:cubicBezTo>
                    <a:pt x="99" y="33"/>
                    <a:pt x="103" y="29"/>
                    <a:pt x="103" y="23"/>
                  </a:cubicBezTo>
                  <a:cubicBezTo>
                    <a:pt x="103" y="18"/>
                    <a:pt x="101" y="15"/>
                    <a:pt x="99" y="12"/>
                  </a:cubicBezTo>
                  <a:cubicBezTo>
                    <a:pt x="98" y="10"/>
                    <a:pt x="98" y="9"/>
                    <a:pt x="9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3" name="world map piece"/>
            <p:cNvSpPr>
              <a:spLocks/>
            </p:cNvSpPr>
            <p:nvPr/>
          </p:nvSpPr>
          <p:spPr bwMode="auto">
            <a:xfrm>
              <a:off x="8951913" y="5546725"/>
              <a:ext cx="192088" cy="333375"/>
            </a:xfrm>
            <a:custGeom>
              <a:avLst/>
              <a:gdLst>
                <a:gd name="T0" fmla="*/ 67 w 69"/>
                <a:gd name="T1" fmla="*/ 54 h 120"/>
                <a:gd name="T2" fmla="*/ 56 w 69"/>
                <a:gd name="T3" fmla="*/ 49 h 120"/>
                <a:gd name="T4" fmla="*/ 50 w 69"/>
                <a:gd name="T5" fmla="*/ 49 h 120"/>
                <a:gd name="T6" fmla="*/ 44 w 69"/>
                <a:gd name="T7" fmla="*/ 38 h 120"/>
                <a:gd name="T8" fmla="*/ 40 w 69"/>
                <a:gd name="T9" fmla="*/ 22 h 120"/>
                <a:gd name="T10" fmla="*/ 27 w 69"/>
                <a:gd name="T11" fmla="*/ 0 h 120"/>
                <a:gd name="T12" fmla="*/ 22 w 69"/>
                <a:gd name="T13" fmla="*/ 2 h 120"/>
                <a:gd name="T14" fmla="*/ 22 w 69"/>
                <a:gd name="T15" fmla="*/ 47 h 120"/>
                <a:gd name="T16" fmla="*/ 19 w 69"/>
                <a:gd name="T17" fmla="*/ 61 h 120"/>
                <a:gd name="T18" fmla="*/ 14 w 69"/>
                <a:gd name="T19" fmla="*/ 67 h 120"/>
                <a:gd name="T20" fmla="*/ 11 w 69"/>
                <a:gd name="T21" fmla="*/ 71 h 120"/>
                <a:gd name="T22" fmla="*/ 11 w 69"/>
                <a:gd name="T23" fmla="*/ 85 h 120"/>
                <a:gd name="T24" fmla="*/ 16 w 69"/>
                <a:gd name="T25" fmla="*/ 93 h 120"/>
                <a:gd name="T26" fmla="*/ 3 w 69"/>
                <a:gd name="T27" fmla="*/ 109 h 120"/>
                <a:gd name="T28" fmla="*/ 1 w 69"/>
                <a:gd name="T29" fmla="*/ 118 h 120"/>
                <a:gd name="T30" fmla="*/ 6 w 69"/>
                <a:gd name="T31" fmla="*/ 120 h 120"/>
                <a:gd name="T32" fmla="*/ 28 w 69"/>
                <a:gd name="T33" fmla="*/ 104 h 120"/>
                <a:gd name="T34" fmla="*/ 37 w 69"/>
                <a:gd name="T35" fmla="*/ 93 h 120"/>
                <a:gd name="T36" fmla="*/ 45 w 69"/>
                <a:gd name="T37" fmla="*/ 80 h 120"/>
                <a:gd name="T38" fmla="*/ 51 w 69"/>
                <a:gd name="T39" fmla="*/ 72 h 120"/>
                <a:gd name="T40" fmla="*/ 62 w 69"/>
                <a:gd name="T41" fmla="*/ 65 h 120"/>
                <a:gd name="T42" fmla="*/ 67 w 69"/>
                <a:gd name="T43"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120">
                  <a:moveTo>
                    <a:pt x="67" y="54"/>
                  </a:moveTo>
                  <a:cubicBezTo>
                    <a:pt x="66" y="50"/>
                    <a:pt x="62" y="49"/>
                    <a:pt x="56" y="49"/>
                  </a:cubicBezTo>
                  <a:cubicBezTo>
                    <a:pt x="55" y="49"/>
                    <a:pt x="52" y="49"/>
                    <a:pt x="50" y="49"/>
                  </a:cubicBezTo>
                  <a:cubicBezTo>
                    <a:pt x="44" y="48"/>
                    <a:pt x="44" y="45"/>
                    <a:pt x="44" y="38"/>
                  </a:cubicBezTo>
                  <a:cubicBezTo>
                    <a:pt x="44" y="33"/>
                    <a:pt x="43" y="28"/>
                    <a:pt x="40" y="22"/>
                  </a:cubicBezTo>
                  <a:cubicBezTo>
                    <a:pt x="33" y="4"/>
                    <a:pt x="31" y="0"/>
                    <a:pt x="27" y="0"/>
                  </a:cubicBezTo>
                  <a:cubicBezTo>
                    <a:pt x="26" y="0"/>
                    <a:pt x="24" y="0"/>
                    <a:pt x="22" y="2"/>
                  </a:cubicBezTo>
                  <a:cubicBezTo>
                    <a:pt x="21" y="7"/>
                    <a:pt x="20" y="28"/>
                    <a:pt x="22" y="47"/>
                  </a:cubicBezTo>
                  <a:cubicBezTo>
                    <a:pt x="23" y="58"/>
                    <a:pt x="22" y="60"/>
                    <a:pt x="19" y="61"/>
                  </a:cubicBezTo>
                  <a:cubicBezTo>
                    <a:pt x="17" y="62"/>
                    <a:pt x="16" y="64"/>
                    <a:pt x="14" y="67"/>
                  </a:cubicBezTo>
                  <a:cubicBezTo>
                    <a:pt x="13" y="69"/>
                    <a:pt x="11" y="71"/>
                    <a:pt x="11" y="71"/>
                  </a:cubicBezTo>
                  <a:cubicBezTo>
                    <a:pt x="7" y="76"/>
                    <a:pt x="7" y="78"/>
                    <a:pt x="11" y="85"/>
                  </a:cubicBezTo>
                  <a:cubicBezTo>
                    <a:pt x="12" y="89"/>
                    <a:pt x="14" y="92"/>
                    <a:pt x="16" y="93"/>
                  </a:cubicBezTo>
                  <a:cubicBezTo>
                    <a:pt x="13" y="96"/>
                    <a:pt x="8" y="104"/>
                    <a:pt x="3" y="109"/>
                  </a:cubicBezTo>
                  <a:cubicBezTo>
                    <a:pt x="1" y="113"/>
                    <a:pt x="0" y="115"/>
                    <a:pt x="1" y="118"/>
                  </a:cubicBezTo>
                  <a:cubicBezTo>
                    <a:pt x="1" y="119"/>
                    <a:pt x="2" y="120"/>
                    <a:pt x="6" y="120"/>
                  </a:cubicBezTo>
                  <a:cubicBezTo>
                    <a:pt x="11" y="120"/>
                    <a:pt x="20" y="115"/>
                    <a:pt x="28" y="104"/>
                  </a:cubicBezTo>
                  <a:cubicBezTo>
                    <a:pt x="32" y="98"/>
                    <a:pt x="34" y="96"/>
                    <a:pt x="37" y="93"/>
                  </a:cubicBezTo>
                  <a:cubicBezTo>
                    <a:pt x="40" y="91"/>
                    <a:pt x="42" y="88"/>
                    <a:pt x="45" y="80"/>
                  </a:cubicBezTo>
                  <a:cubicBezTo>
                    <a:pt x="49" y="73"/>
                    <a:pt x="49" y="73"/>
                    <a:pt x="51" y="72"/>
                  </a:cubicBezTo>
                  <a:cubicBezTo>
                    <a:pt x="54" y="71"/>
                    <a:pt x="57" y="71"/>
                    <a:pt x="62" y="65"/>
                  </a:cubicBezTo>
                  <a:cubicBezTo>
                    <a:pt x="66" y="60"/>
                    <a:pt x="69" y="57"/>
                    <a:pt x="67"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4" name="world map piece"/>
            <p:cNvSpPr>
              <a:spLocks/>
            </p:cNvSpPr>
            <p:nvPr/>
          </p:nvSpPr>
          <p:spPr bwMode="auto">
            <a:xfrm>
              <a:off x="3857625" y="2527300"/>
              <a:ext cx="203200" cy="184150"/>
            </a:xfrm>
            <a:custGeom>
              <a:avLst/>
              <a:gdLst>
                <a:gd name="T0" fmla="*/ 13 w 73"/>
                <a:gd name="T1" fmla="*/ 61 h 66"/>
                <a:gd name="T2" fmla="*/ 29 w 73"/>
                <a:gd name="T3" fmla="*/ 62 h 66"/>
                <a:gd name="T4" fmla="*/ 47 w 73"/>
                <a:gd name="T5" fmla="*/ 55 h 66"/>
                <a:gd name="T6" fmla="*/ 58 w 73"/>
                <a:gd name="T7" fmla="*/ 40 h 66"/>
                <a:gd name="T8" fmla="*/ 53 w 73"/>
                <a:gd name="T9" fmla="*/ 6 h 66"/>
                <a:gd name="T10" fmla="*/ 36 w 73"/>
                <a:gd name="T11" fmla="*/ 6 h 66"/>
                <a:gd name="T12" fmla="*/ 12 w 73"/>
                <a:gd name="T13" fmla="*/ 20 h 66"/>
                <a:gd name="T14" fmla="*/ 3 w 73"/>
                <a:gd name="T15" fmla="*/ 26 h 66"/>
                <a:gd name="T16" fmla="*/ 0 w 73"/>
                <a:gd name="T17" fmla="*/ 36 h 66"/>
                <a:gd name="T18" fmla="*/ 2 w 73"/>
                <a:gd name="T19" fmla="*/ 38 h 66"/>
                <a:gd name="T20" fmla="*/ 10 w 73"/>
                <a:gd name="T21" fmla="*/ 43 h 66"/>
                <a:gd name="T22" fmla="*/ 14 w 73"/>
                <a:gd name="T23" fmla="*/ 43 h 66"/>
                <a:gd name="T24" fmla="*/ 13 w 73"/>
                <a:gd name="T25"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66">
                  <a:moveTo>
                    <a:pt x="13" y="61"/>
                  </a:moveTo>
                  <a:cubicBezTo>
                    <a:pt x="18" y="66"/>
                    <a:pt x="23" y="64"/>
                    <a:pt x="29" y="62"/>
                  </a:cubicBezTo>
                  <a:cubicBezTo>
                    <a:pt x="35" y="59"/>
                    <a:pt x="42" y="59"/>
                    <a:pt x="47" y="55"/>
                  </a:cubicBezTo>
                  <a:cubicBezTo>
                    <a:pt x="52" y="52"/>
                    <a:pt x="55" y="45"/>
                    <a:pt x="58" y="40"/>
                  </a:cubicBezTo>
                  <a:cubicBezTo>
                    <a:pt x="73" y="23"/>
                    <a:pt x="58" y="13"/>
                    <a:pt x="53" y="6"/>
                  </a:cubicBezTo>
                  <a:cubicBezTo>
                    <a:pt x="48" y="0"/>
                    <a:pt x="41" y="0"/>
                    <a:pt x="36" y="6"/>
                  </a:cubicBezTo>
                  <a:cubicBezTo>
                    <a:pt x="31" y="13"/>
                    <a:pt x="22" y="18"/>
                    <a:pt x="12" y="20"/>
                  </a:cubicBezTo>
                  <a:cubicBezTo>
                    <a:pt x="8" y="20"/>
                    <a:pt x="3" y="22"/>
                    <a:pt x="3" y="26"/>
                  </a:cubicBezTo>
                  <a:cubicBezTo>
                    <a:pt x="1" y="29"/>
                    <a:pt x="0" y="32"/>
                    <a:pt x="0" y="36"/>
                  </a:cubicBezTo>
                  <a:cubicBezTo>
                    <a:pt x="0" y="37"/>
                    <a:pt x="1" y="38"/>
                    <a:pt x="2" y="38"/>
                  </a:cubicBezTo>
                  <a:cubicBezTo>
                    <a:pt x="3" y="41"/>
                    <a:pt x="8" y="43"/>
                    <a:pt x="10" y="43"/>
                  </a:cubicBezTo>
                  <a:cubicBezTo>
                    <a:pt x="12" y="43"/>
                    <a:pt x="14" y="43"/>
                    <a:pt x="14" y="43"/>
                  </a:cubicBezTo>
                  <a:cubicBezTo>
                    <a:pt x="18" y="43"/>
                    <a:pt x="4" y="53"/>
                    <a:pt x="13"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5" name="world map piece"/>
            <p:cNvSpPr>
              <a:spLocks/>
            </p:cNvSpPr>
            <p:nvPr/>
          </p:nvSpPr>
          <p:spPr bwMode="auto">
            <a:xfrm>
              <a:off x="4002088" y="2422525"/>
              <a:ext cx="247650" cy="347663"/>
            </a:xfrm>
            <a:custGeom>
              <a:avLst/>
              <a:gdLst>
                <a:gd name="T0" fmla="*/ 16 w 89"/>
                <a:gd name="T1" fmla="*/ 0 h 125"/>
                <a:gd name="T2" fmla="*/ 5 w 89"/>
                <a:gd name="T3" fmla="*/ 3 h 125"/>
                <a:gd name="T4" fmla="*/ 3 w 89"/>
                <a:gd name="T5" fmla="*/ 23 h 125"/>
                <a:gd name="T6" fmla="*/ 10 w 89"/>
                <a:gd name="T7" fmla="*/ 47 h 125"/>
                <a:gd name="T8" fmla="*/ 34 w 89"/>
                <a:gd name="T9" fmla="*/ 62 h 125"/>
                <a:gd name="T10" fmla="*/ 27 w 89"/>
                <a:gd name="T11" fmla="*/ 72 h 125"/>
                <a:gd name="T12" fmla="*/ 21 w 89"/>
                <a:gd name="T13" fmla="*/ 80 h 125"/>
                <a:gd name="T14" fmla="*/ 13 w 89"/>
                <a:gd name="T15" fmla="*/ 96 h 125"/>
                <a:gd name="T16" fmla="*/ 28 w 89"/>
                <a:gd name="T17" fmla="*/ 103 h 125"/>
                <a:gd name="T18" fmla="*/ 19 w 89"/>
                <a:gd name="T19" fmla="*/ 106 h 125"/>
                <a:gd name="T20" fmla="*/ 11 w 89"/>
                <a:gd name="T21" fmla="*/ 114 h 125"/>
                <a:gd name="T22" fmla="*/ 41 w 89"/>
                <a:gd name="T23" fmla="*/ 122 h 125"/>
                <a:gd name="T24" fmla="*/ 82 w 89"/>
                <a:gd name="T25" fmla="*/ 103 h 125"/>
                <a:gd name="T26" fmla="*/ 84 w 89"/>
                <a:gd name="T27" fmla="*/ 80 h 125"/>
                <a:gd name="T28" fmla="*/ 65 w 89"/>
                <a:gd name="T29" fmla="*/ 64 h 125"/>
                <a:gd name="T30" fmla="*/ 56 w 89"/>
                <a:gd name="T31" fmla="*/ 48 h 125"/>
                <a:gd name="T32" fmla="*/ 42 w 89"/>
                <a:gd name="T33" fmla="*/ 32 h 125"/>
                <a:gd name="T34" fmla="*/ 49 w 89"/>
                <a:gd name="T35" fmla="*/ 21 h 125"/>
                <a:gd name="T36" fmla="*/ 36 w 89"/>
                <a:gd name="T37" fmla="*/ 18 h 125"/>
                <a:gd name="T38" fmla="*/ 20 w 89"/>
                <a:gd name="T39" fmla="*/ 0 h 125"/>
                <a:gd name="T40" fmla="*/ 16 w 89"/>
                <a:gd name="T4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25">
                  <a:moveTo>
                    <a:pt x="16" y="0"/>
                  </a:moveTo>
                  <a:cubicBezTo>
                    <a:pt x="11" y="0"/>
                    <a:pt x="5" y="0"/>
                    <a:pt x="5" y="3"/>
                  </a:cubicBezTo>
                  <a:cubicBezTo>
                    <a:pt x="5" y="3"/>
                    <a:pt x="0" y="11"/>
                    <a:pt x="3" y="23"/>
                  </a:cubicBezTo>
                  <a:cubicBezTo>
                    <a:pt x="4" y="31"/>
                    <a:pt x="5" y="40"/>
                    <a:pt x="10" y="47"/>
                  </a:cubicBezTo>
                  <a:cubicBezTo>
                    <a:pt x="16" y="58"/>
                    <a:pt x="27" y="54"/>
                    <a:pt x="34" y="62"/>
                  </a:cubicBezTo>
                  <a:cubicBezTo>
                    <a:pt x="38" y="65"/>
                    <a:pt x="29" y="71"/>
                    <a:pt x="27" y="72"/>
                  </a:cubicBezTo>
                  <a:cubicBezTo>
                    <a:pt x="25" y="75"/>
                    <a:pt x="23" y="77"/>
                    <a:pt x="21" y="80"/>
                  </a:cubicBezTo>
                  <a:cubicBezTo>
                    <a:pt x="17" y="84"/>
                    <a:pt x="13" y="90"/>
                    <a:pt x="13" y="96"/>
                  </a:cubicBezTo>
                  <a:cubicBezTo>
                    <a:pt x="14" y="103"/>
                    <a:pt x="29" y="101"/>
                    <a:pt x="28" y="103"/>
                  </a:cubicBezTo>
                  <a:cubicBezTo>
                    <a:pt x="28" y="106"/>
                    <a:pt x="21" y="106"/>
                    <a:pt x="19" y="106"/>
                  </a:cubicBezTo>
                  <a:cubicBezTo>
                    <a:pt x="14" y="108"/>
                    <a:pt x="11" y="108"/>
                    <a:pt x="11" y="114"/>
                  </a:cubicBezTo>
                  <a:cubicBezTo>
                    <a:pt x="9" y="125"/>
                    <a:pt x="37" y="125"/>
                    <a:pt x="41" y="122"/>
                  </a:cubicBezTo>
                  <a:cubicBezTo>
                    <a:pt x="64" y="103"/>
                    <a:pt x="76" y="117"/>
                    <a:pt x="82" y="103"/>
                  </a:cubicBezTo>
                  <a:cubicBezTo>
                    <a:pt x="85" y="97"/>
                    <a:pt x="89" y="82"/>
                    <a:pt x="84" y="80"/>
                  </a:cubicBezTo>
                  <a:cubicBezTo>
                    <a:pt x="76" y="75"/>
                    <a:pt x="72" y="70"/>
                    <a:pt x="65" y="64"/>
                  </a:cubicBezTo>
                  <a:cubicBezTo>
                    <a:pt x="61" y="59"/>
                    <a:pt x="60" y="53"/>
                    <a:pt x="56" y="48"/>
                  </a:cubicBezTo>
                  <a:cubicBezTo>
                    <a:pt x="53" y="41"/>
                    <a:pt x="46" y="38"/>
                    <a:pt x="42" y="32"/>
                  </a:cubicBezTo>
                  <a:cubicBezTo>
                    <a:pt x="38" y="27"/>
                    <a:pt x="51" y="27"/>
                    <a:pt x="49" y="21"/>
                  </a:cubicBezTo>
                  <a:cubicBezTo>
                    <a:pt x="49" y="14"/>
                    <a:pt x="36" y="20"/>
                    <a:pt x="36" y="18"/>
                  </a:cubicBezTo>
                  <a:cubicBezTo>
                    <a:pt x="33" y="13"/>
                    <a:pt x="25" y="1"/>
                    <a:pt x="20" y="0"/>
                  </a:cubicBezTo>
                  <a:cubicBezTo>
                    <a:pt x="19" y="0"/>
                    <a:pt x="17"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9" name="world map piece"/>
            <p:cNvSpPr>
              <a:spLocks/>
            </p:cNvSpPr>
            <p:nvPr/>
          </p:nvSpPr>
          <p:spPr bwMode="auto">
            <a:xfrm>
              <a:off x="8097838" y="2692400"/>
              <a:ext cx="176213" cy="192088"/>
            </a:xfrm>
            <a:custGeom>
              <a:avLst/>
              <a:gdLst>
                <a:gd name="T0" fmla="*/ 5 w 63"/>
                <a:gd name="T1" fmla="*/ 34 h 69"/>
                <a:gd name="T2" fmla="*/ 14 w 63"/>
                <a:gd name="T3" fmla="*/ 63 h 69"/>
                <a:gd name="T4" fmla="*/ 23 w 63"/>
                <a:gd name="T5" fmla="*/ 69 h 69"/>
                <a:gd name="T6" fmla="*/ 28 w 63"/>
                <a:gd name="T7" fmla="*/ 61 h 69"/>
                <a:gd name="T8" fmla="*/ 33 w 63"/>
                <a:gd name="T9" fmla="*/ 46 h 69"/>
                <a:gd name="T10" fmla="*/ 44 w 63"/>
                <a:gd name="T11" fmla="*/ 38 h 69"/>
                <a:gd name="T12" fmla="*/ 58 w 63"/>
                <a:gd name="T13" fmla="*/ 31 h 69"/>
                <a:gd name="T14" fmla="*/ 62 w 63"/>
                <a:gd name="T15" fmla="*/ 20 h 69"/>
                <a:gd name="T16" fmla="*/ 51 w 63"/>
                <a:gd name="T17" fmla="*/ 14 h 69"/>
                <a:gd name="T18" fmla="*/ 39 w 63"/>
                <a:gd name="T19" fmla="*/ 11 h 69"/>
                <a:gd name="T20" fmla="*/ 30 w 63"/>
                <a:gd name="T21" fmla="*/ 4 h 69"/>
                <a:gd name="T22" fmla="*/ 22 w 63"/>
                <a:gd name="T23" fmla="*/ 0 h 69"/>
                <a:gd name="T24" fmla="*/ 14 w 63"/>
                <a:gd name="T25" fmla="*/ 3 h 69"/>
                <a:gd name="T26" fmla="*/ 7 w 63"/>
                <a:gd name="T27" fmla="*/ 23 h 69"/>
                <a:gd name="T28" fmla="*/ 6 w 63"/>
                <a:gd name="T29" fmla="*/ 34 h 69"/>
                <a:gd name="T30" fmla="*/ 5 w 63"/>
                <a:gd name="T31"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9">
                  <a:moveTo>
                    <a:pt x="5" y="34"/>
                  </a:moveTo>
                  <a:cubicBezTo>
                    <a:pt x="0" y="46"/>
                    <a:pt x="0" y="49"/>
                    <a:pt x="14" y="63"/>
                  </a:cubicBezTo>
                  <a:cubicBezTo>
                    <a:pt x="18" y="67"/>
                    <a:pt x="20" y="69"/>
                    <a:pt x="23" y="69"/>
                  </a:cubicBezTo>
                  <a:cubicBezTo>
                    <a:pt x="27" y="69"/>
                    <a:pt x="28" y="65"/>
                    <a:pt x="28" y="61"/>
                  </a:cubicBezTo>
                  <a:cubicBezTo>
                    <a:pt x="29" y="57"/>
                    <a:pt x="30" y="52"/>
                    <a:pt x="33" y="46"/>
                  </a:cubicBezTo>
                  <a:cubicBezTo>
                    <a:pt x="37" y="40"/>
                    <a:pt x="40" y="39"/>
                    <a:pt x="44" y="38"/>
                  </a:cubicBezTo>
                  <a:cubicBezTo>
                    <a:pt x="47" y="38"/>
                    <a:pt x="52" y="37"/>
                    <a:pt x="58" y="31"/>
                  </a:cubicBezTo>
                  <a:cubicBezTo>
                    <a:pt x="61" y="28"/>
                    <a:pt x="63" y="24"/>
                    <a:pt x="62" y="20"/>
                  </a:cubicBezTo>
                  <a:cubicBezTo>
                    <a:pt x="61" y="17"/>
                    <a:pt x="57" y="16"/>
                    <a:pt x="51" y="14"/>
                  </a:cubicBezTo>
                  <a:cubicBezTo>
                    <a:pt x="47" y="14"/>
                    <a:pt x="43" y="12"/>
                    <a:pt x="39" y="11"/>
                  </a:cubicBezTo>
                  <a:cubicBezTo>
                    <a:pt x="33" y="9"/>
                    <a:pt x="31" y="6"/>
                    <a:pt x="30" y="4"/>
                  </a:cubicBezTo>
                  <a:cubicBezTo>
                    <a:pt x="28" y="2"/>
                    <a:pt x="25" y="0"/>
                    <a:pt x="22" y="0"/>
                  </a:cubicBezTo>
                  <a:cubicBezTo>
                    <a:pt x="20" y="0"/>
                    <a:pt x="18" y="1"/>
                    <a:pt x="14" y="3"/>
                  </a:cubicBezTo>
                  <a:cubicBezTo>
                    <a:pt x="5" y="7"/>
                    <a:pt x="6" y="16"/>
                    <a:pt x="7" y="23"/>
                  </a:cubicBezTo>
                  <a:cubicBezTo>
                    <a:pt x="7" y="28"/>
                    <a:pt x="7" y="31"/>
                    <a:pt x="6" y="34"/>
                  </a:cubicBezTo>
                  <a:lnTo>
                    <a:pt x="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0" name="world map piece"/>
            <p:cNvSpPr>
              <a:spLocks/>
            </p:cNvSpPr>
            <p:nvPr/>
          </p:nvSpPr>
          <p:spPr bwMode="auto">
            <a:xfrm>
              <a:off x="7920038" y="2889250"/>
              <a:ext cx="339725" cy="439738"/>
            </a:xfrm>
            <a:custGeom>
              <a:avLst/>
              <a:gdLst>
                <a:gd name="T0" fmla="*/ 40 w 122"/>
                <a:gd name="T1" fmla="*/ 110 h 158"/>
                <a:gd name="T2" fmla="*/ 40 w 122"/>
                <a:gd name="T3" fmla="*/ 109 h 158"/>
                <a:gd name="T4" fmla="*/ 43 w 122"/>
                <a:gd name="T5" fmla="*/ 108 h 158"/>
                <a:gd name="T6" fmla="*/ 54 w 122"/>
                <a:gd name="T7" fmla="*/ 110 h 158"/>
                <a:gd name="T8" fmla="*/ 67 w 122"/>
                <a:gd name="T9" fmla="*/ 113 h 158"/>
                <a:gd name="T10" fmla="*/ 67 w 122"/>
                <a:gd name="T11" fmla="*/ 113 h 158"/>
                <a:gd name="T12" fmla="*/ 95 w 122"/>
                <a:gd name="T13" fmla="*/ 96 h 158"/>
                <a:gd name="T14" fmla="*/ 101 w 122"/>
                <a:gd name="T15" fmla="*/ 87 h 158"/>
                <a:gd name="T16" fmla="*/ 116 w 122"/>
                <a:gd name="T17" fmla="*/ 60 h 158"/>
                <a:gd name="T18" fmla="*/ 101 w 122"/>
                <a:gd name="T19" fmla="*/ 5 h 158"/>
                <a:gd name="T20" fmla="*/ 95 w 122"/>
                <a:gd name="T21" fmla="*/ 0 h 158"/>
                <a:gd name="T22" fmla="*/ 84 w 122"/>
                <a:gd name="T23" fmla="*/ 27 h 158"/>
                <a:gd name="T24" fmla="*/ 85 w 122"/>
                <a:gd name="T25" fmla="*/ 39 h 158"/>
                <a:gd name="T26" fmla="*/ 80 w 122"/>
                <a:gd name="T27" fmla="*/ 56 h 158"/>
                <a:gd name="T28" fmla="*/ 68 w 122"/>
                <a:gd name="T29" fmla="*/ 63 h 158"/>
                <a:gd name="T30" fmla="*/ 57 w 122"/>
                <a:gd name="T31" fmla="*/ 79 h 158"/>
                <a:gd name="T32" fmla="*/ 56 w 122"/>
                <a:gd name="T33" fmla="*/ 82 h 158"/>
                <a:gd name="T34" fmla="*/ 51 w 122"/>
                <a:gd name="T35" fmla="*/ 84 h 158"/>
                <a:gd name="T36" fmla="*/ 51 w 122"/>
                <a:gd name="T37" fmla="*/ 84 h 158"/>
                <a:gd name="T38" fmla="*/ 46 w 122"/>
                <a:gd name="T39" fmla="*/ 84 h 158"/>
                <a:gd name="T40" fmla="*/ 35 w 122"/>
                <a:gd name="T41" fmla="*/ 84 h 158"/>
                <a:gd name="T42" fmla="*/ 14 w 122"/>
                <a:gd name="T43" fmla="*/ 97 h 158"/>
                <a:gd name="T44" fmla="*/ 8 w 122"/>
                <a:gd name="T45" fmla="*/ 103 h 158"/>
                <a:gd name="T46" fmla="*/ 5 w 122"/>
                <a:gd name="T47" fmla="*/ 132 h 158"/>
                <a:gd name="T48" fmla="*/ 8 w 122"/>
                <a:gd name="T49" fmla="*/ 143 h 158"/>
                <a:gd name="T50" fmla="*/ 7 w 122"/>
                <a:gd name="T51" fmla="*/ 150 h 158"/>
                <a:gd name="T52" fmla="*/ 7 w 122"/>
                <a:gd name="T53" fmla="*/ 157 h 158"/>
                <a:gd name="T54" fmla="*/ 11 w 122"/>
                <a:gd name="T55" fmla="*/ 158 h 158"/>
                <a:gd name="T56" fmla="*/ 19 w 122"/>
                <a:gd name="T57" fmla="*/ 157 h 158"/>
                <a:gd name="T58" fmla="*/ 40 w 122"/>
                <a:gd name="T59" fmla="*/ 11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58">
                  <a:moveTo>
                    <a:pt x="40" y="110"/>
                  </a:moveTo>
                  <a:cubicBezTo>
                    <a:pt x="40" y="109"/>
                    <a:pt x="40" y="109"/>
                    <a:pt x="40" y="109"/>
                  </a:cubicBezTo>
                  <a:cubicBezTo>
                    <a:pt x="40" y="108"/>
                    <a:pt x="40" y="108"/>
                    <a:pt x="43" y="108"/>
                  </a:cubicBezTo>
                  <a:cubicBezTo>
                    <a:pt x="46" y="108"/>
                    <a:pt x="50" y="109"/>
                    <a:pt x="54" y="110"/>
                  </a:cubicBezTo>
                  <a:cubicBezTo>
                    <a:pt x="58" y="111"/>
                    <a:pt x="62" y="113"/>
                    <a:pt x="67" y="113"/>
                  </a:cubicBezTo>
                  <a:cubicBezTo>
                    <a:pt x="67" y="113"/>
                    <a:pt x="67" y="113"/>
                    <a:pt x="67" y="113"/>
                  </a:cubicBezTo>
                  <a:cubicBezTo>
                    <a:pt x="78" y="113"/>
                    <a:pt x="84" y="111"/>
                    <a:pt x="95" y="96"/>
                  </a:cubicBezTo>
                  <a:cubicBezTo>
                    <a:pt x="97" y="93"/>
                    <a:pt x="99" y="90"/>
                    <a:pt x="101" y="87"/>
                  </a:cubicBezTo>
                  <a:cubicBezTo>
                    <a:pt x="108" y="80"/>
                    <a:pt x="112" y="74"/>
                    <a:pt x="116" y="60"/>
                  </a:cubicBezTo>
                  <a:cubicBezTo>
                    <a:pt x="122" y="40"/>
                    <a:pt x="107" y="16"/>
                    <a:pt x="101" y="5"/>
                  </a:cubicBezTo>
                  <a:cubicBezTo>
                    <a:pt x="100" y="2"/>
                    <a:pt x="97" y="0"/>
                    <a:pt x="95" y="0"/>
                  </a:cubicBezTo>
                  <a:cubicBezTo>
                    <a:pt x="85" y="0"/>
                    <a:pt x="84" y="20"/>
                    <a:pt x="84" y="27"/>
                  </a:cubicBezTo>
                  <a:cubicBezTo>
                    <a:pt x="84" y="32"/>
                    <a:pt x="84" y="36"/>
                    <a:pt x="85" y="39"/>
                  </a:cubicBezTo>
                  <a:cubicBezTo>
                    <a:pt x="87" y="46"/>
                    <a:pt x="87" y="49"/>
                    <a:pt x="80" y="56"/>
                  </a:cubicBezTo>
                  <a:cubicBezTo>
                    <a:pt x="75" y="60"/>
                    <a:pt x="71" y="62"/>
                    <a:pt x="68" y="63"/>
                  </a:cubicBezTo>
                  <a:cubicBezTo>
                    <a:pt x="62" y="66"/>
                    <a:pt x="57" y="69"/>
                    <a:pt x="57" y="79"/>
                  </a:cubicBezTo>
                  <a:cubicBezTo>
                    <a:pt x="57" y="80"/>
                    <a:pt x="57" y="81"/>
                    <a:pt x="56" y="82"/>
                  </a:cubicBezTo>
                  <a:cubicBezTo>
                    <a:pt x="55" y="83"/>
                    <a:pt x="53" y="84"/>
                    <a:pt x="51" y="84"/>
                  </a:cubicBezTo>
                  <a:cubicBezTo>
                    <a:pt x="51" y="84"/>
                    <a:pt x="51" y="84"/>
                    <a:pt x="51" y="84"/>
                  </a:cubicBezTo>
                  <a:cubicBezTo>
                    <a:pt x="49" y="84"/>
                    <a:pt x="47" y="84"/>
                    <a:pt x="46" y="84"/>
                  </a:cubicBezTo>
                  <a:cubicBezTo>
                    <a:pt x="42" y="83"/>
                    <a:pt x="39" y="83"/>
                    <a:pt x="35" y="84"/>
                  </a:cubicBezTo>
                  <a:cubicBezTo>
                    <a:pt x="25" y="85"/>
                    <a:pt x="20" y="90"/>
                    <a:pt x="14" y="97"/>
                  </a:cubicBezTo>
                  <a:cubicBezTo>
                    <a:pt x="13" y="99"/>
                    <a:pt x="11" y="101"/>
                    <a:pt x="8" y="103"/>
                  </a:cubicBezTo>
                  <a:cubicBezTo>
                    <a:pt x="0" y="111"/>
                    <a:pt x="3" y="123"/>
                    <a:pt x="5" y="132"/>
                  </a:cubicBezTo>
                  <a:cubicBezTo>
                    <a:pt x="6" y="136"/>
                    <a:pt x="8" y="140"/>
                    <a:pt x="8" y="143"/>
                  </a:cubicBezTo>
                  <a:cubicBezTo>
                    <a:pt x="8" y="146"/>
                    <a:pt x="7" y="148"/>
                    <a:pt x="7" y="150"/>
                  </a:cubicBezTo>
                  <a:cubicBezTo>
                    <a:pt x="6" y="152"/>
                    <a:pt x="5" y="154"/>
                    <a:pt x="7" y="157"/>
                  </a:cubicBezTo>
                  <a:cubicBezTo>
                    <a:pt x="8" y="157"/>
                    <a:pt x="9" y="158"/>
                    <a:pt x="11" y="158"/>
                  </a:cubicBezTo>
                  <a:cubicBezTo>
                    <a:pt x="13" y="158"/>
                    <a:pt x="15" y="157"/>
                    <a:pt x="19" y="157"/>
                  </a:cubicBezTo>
                  <a:cubicBezTo>
                    <a:pt x="36" y="152"/>
                    <a:pt x="39" y="125"/>
                    <a:pt x="4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8" name="world map piece"/>
            <p:cNvSpPr>
              <a:spLocks/>
            </p:cNvSpPr>
            <p:nvPr/>
          </p:nvSpPr>
          <p:spPr bwMode="auto">
            <a:xfrm>
              <a:off x="7967663" y="2238375"/>
              <a:ext cx="230188" cy="442913"/>
            </a:xfrm>
            <a:custGeom>
              <a:avLst/>
              <a:gdLst>
                <a:gd name="T0" fmla="*/ 77 w 83"/>
                <a:gd name="T1" fmla="*/ 122 h 159"/>
                <a:gd name="T2" fmla="*/ 71 w 83"/>
                <a:gd name="T3" fmla="*/ 95 h 159"/>
                <a:gd name="T4" fmla="*/ 56 w 83"/>
                <a:gd name="T5" fmla="*/ 65 h 159"/>
                <a:gd name="T6" fmla="*/ 36 w 83"/>
                <a:gd name="T7" fmla="*/ 25 h 159"/>
                <a:gd name="T8" fmla="*/ 12 w 83"/>
                <a:gd name="T9" fmla="*/ 0 h 159"/>
                <a:gd name="T10" fmla="*/ 2 w 83"/>
                <a:gd name="T11" fmla="*/ 5 h 159"/>
                <a:gd name="T12" fmla="*/ 6 w 83"/>
                <a:gd name="T13" fmla="*/ 26 h 159"/>
                <a:gd name="T14" fmla="*/ 23 w 83"/>
                <a:gd name="T15" fmla="*/ 55 h 159"/>
                <a:gd name="T16" fmla="*/ 45 w 83"/>
                <a:gd name="T17" fmla="*/ 89 h 159"/>
                <a:gd name="T18" fmla="*/ 57 w 83"/>
                <a:gd name="T19" fmla="*/ 127 h 159"/>
                <a:gd name="T20" fmla="*/ 61 w 83"/>
                <a:gd name="T21" fmla="*/ 144 h 159"/>
                <a:gd name="T22" fmla="*/ 71 w 83"/>
                <a:gd name="T23" fmla="*/ 159 h 159"/>
                <a:gd name="T24" fmla="*/ 77 w 83"/>
                <a:gd name="T25" fmla="*/ 156 h 159"/>
                <a:gd name="T26" fmla="*/ 80 w 83"/>
                <a:gd name="T27" fmla="*/ 134 h 159"/>
                <a:gd name="T28" fmla="*/ 77 w 83"/>
                <a:gd name="T29" fmla="*/ 12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59">
                  <a:moveTo>
                    <a:pt x="77" y="122"/>
                  </a:moveTo>
                  <a:cubicBezTo>
                    <a:pt x="76" y="116"/>
                    <a:pt x="74" y="109"/>
                    <a:pt x="71" y="95"/>
                  </a:cubicBezTo>
                  <a:cubicBezTo>
                    <a:pt x="67" y="82"/>
                    <a:pt x="61" y="74"/>
                    <a:pt x="56" y="65"/>
                  </a:cubicBezTo>
                  <a:cubicBezTo>
                    <a:pt x="50" y="55"/>
                    <a:pt x="42" y="44"/>
                    <a:pt x="36" y="25"/>
                  </a:cubicBezTo>
                  <a:cubicBezTo>
                    <a:pt x="30" y="6"/>
                    <a:pt x="19" y="0"/>
                    <a:pt x="12" y="0"/>
                  </a:cubicBezTo>
                  <a:cubicBezTo>
                    <a:pt x="8" y="0"/>
                    <a:pt x="5" y="1"/>
                    <a:pt x="2" y="5"/>
                  </a:cubicBezTo>
                  <a:cubicBezTo>
                    <a:pt x="0" y="10"/>
                    <a:pt x="1" y="17"/>
                    <a:pt x="6" y="26"/>
                  </a:cubicBezTo>
                  <a:cubicBezTo>
                    <a:pt x="12" y="35"/>
                    <a:pt x="18" y="45"/>
                    <a:pt x="23" y="55"/>
                  </a:cubicBezTo>
                  <a:cubicBezTo>
                    <a:pt x="31" y="70"/>
                    <a:pt x="38" y="82"/>
                    <a:pt x="45" y="89"/>
                  </a:cubicBezTo>
                  <a:cubicBezTo>
                    <a:pt x="51" y="97"/>
                    <a:pt x="54" y="109"/>
                    <a:pt x="57" y="127"/>
                  </a:cubicBezTo>
                  <a:cubicBezTo>
                    <a:pt x="58" y="132"/>
                    <a:pt x="59" y="138"/>
                    <a:pt x="61" y="144"/>
                  </a:cubicBezTo>
                  <a:cubicBezTo>
                    <a:pt x="61" y="151"/>
                    <a:pt x="65" y="159"/>
                    <a:pt x="71" y="159"/>
                  </a:cubicBezTo>
                  <a:cubicBezTo>
                    <a:pt x="72" y="159"/>
                    <a:pt x="74" y="159"/>
                    <a:pt x="77" y="156"/>
                  </a:cubicBezTo>
                  <a:cubicBezTo>
                    <a:pt x="80" y="152"/>
                    <a:pt x="83" y="142"/>
                    <a:pt x="80" y="134"/>
                  </a:cubicBezTo>
                  <a:cubicBezTo>
                    <a:pt x="78" y="129"/>
                    <a:pt x="78" y="125"/>
                    <a:pt x="77"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cxnSp>
        <p:nvCxnSpPr>
          <p:cNvPr id="234" name="line"/>
          <p:cNvCxnSpPr/>
          <p:nvPr/>
        </p:nvCxnSpPr>
        <p:spPr>
          <a:xfrm>
            <a:off x="3198232" y="3992640"/>
            <a:ext cx="3837868" cy="24119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line"/>
          <p:cNvCxnSpPr>
            <a:stCxn id="185" idx="8"/>
            <a:endCxn id="189" idx="1"/>
          </p:cNvCxnSpPr>
          <p:nvPr/>
        </p:nvCxnSpPr>
        <p:spPr>
          <a:xfrm>
            <a:off x="2142419" y="1985957"/>
            <a:ext cx="3325248" cy="62205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2" name="line"/>
          <p:cNvCxnSpPr/>
          <p:nvPr/>
        </p:nvCxnSpPr>
        <p:spPr>
          <a:xfrm>
            <a:off x="2519742" y="2633710"/>
            <a:ext cx="2330971" cy="89701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3" name="line"/>
          <p:cNvCxnSpPr>
            <a:stCxn id="205" idx="3"/>
          </p:cNvCxnSpPr>
          <p:nvPr/>
        </p:nvCxnSpPr>
        <p:spPr>
          <a:xfrm>
            <a:off x="2502615" y="2725885"/>
            <a:ext cx="749767" cy="12601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 name="line"/>
          <p:cNvCxnSpPr/>
          <p:nvPr/>
        </p:nvCxnSpPr>
        <p:spPr>
          <a:xfrm>
            <a:off x="5393635" y="2596044"/>
            <a:ext cx="1642465" cy="163562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5" name="line"/>
          <p:cNvCxnSpPr>
            <a:stCxn id="189" idx="1"/>
            <a:endCxn id="175" idx="6"/>
          </p:cNvCxnSpPr>
          <p:nvPr/>
        </p:nvCxnSpPr>
        <p:spPr>
          <a:xfrm flipV="1">
            <a:off x="5467668" y="2042387"/>
            <a:ext cx="923623" cy="56562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6" name="line"/>
          <p:cNvCxnSpPr/>
          <p:nvPr/>
        </p:nvCxnSpPr>
        <p:spPr>
          <a:xfrm>
            <a:off x="6377155" y="2056132"/>
            <a:ext cx="632302" cy="22015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8" name="line"/>
          <p:cNvCxnSpPr>
            <a:endCxn id="205" idx="1"/>
          </p:cNvCxnSpPr>
          <p:nvPr/>
        </p:nvCxnSpPr>
        <p:spPr>
          <a:xfrm>
            <a:off x="2163783" y="1955290"/>
            <a:ext cx="433657" cy="73364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9" name="line"/>
          <p:cNvCxnSpPr/>
          <p:nvPr/>
        </p:nvCxnSpPr>
        <p:spPr>
          <a:xfrm flipV="1">
            <a:off x="3257265" y="3532887"/>
            <a:ext cx="1592942" cy="43910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0" name="line"/>
          <p:cNvCxnSpPr/>
          <p:nvPr/>
        </p:nvCxnSpPr>
        <p:spPr>
          <a:xfrm>
            <a:off x="4803086" y="3522738"/>
            <a:ext cx="2241644" cy="70843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1" name="line"/>
          <p:cNvCxnSpPr>
            <a:stCxn id="189" idx="1"/>
          </p:cNvCxnSpPr>
          <p:nvPr/>
        </p:nvCxnSpPr>
        <p:spPr>
          <a:xfrm flipH="1">
            <a:off x="4859956" y="2608012"/>
            <a:ext cx="607712" cy="94694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2" name="line"/>
          <p:cNvCxnSpPr/>
          <p:nvPr/>
        </p:nvCxnSpPr>
        <p:spPr>
          <a:xfrm>
            <a:off x="2176786" y="1953311"/>
            <a:ext cx="2680000" cy="159109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90" name="wireless icon"/>
          <p:cNvGrpSpPr/>
          <p:nvPr/>
        </p:nvGrpSpPr>
        <p:grpSpPr>
          <a:xfrm>
            <a:off x="6052327" y="1742157"/>
            <a:ext cx="679358" cy="680075"/>
            <a:chOff x="5732463" y="1927225"/>
            <a:chExt cx="1503363" cy="1504950"/>
          </a:xfrm>
        </p:grpSpPr>
        <p:sp>
          <p:nvSpPr>
            <p:cNvPr id="172" name="wireless icon piece"/>
            <p:cNvSpPr>
              <a:spLocks noChangeArrowheads="1"/>
            </p:cNvSpPr>
            <p:nvPr/>
          </p:nvSpPr>
          <p:spPr bwMode="auto">
            <a:xfrm>
              <a:off x="5795963" y="1993900"/>
              <a:ext cx="1376363" cy="137477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3" name="wireless icon piece"/>
            <p:cNvSpPr>
              <a:spLocks noEditPoints="1"/>
            </p:cNvSpPr>
            <p:nvPr/>
          </p:nvSpPr>
          <p:spPr bwMode="auto">
            <a:xfrm>
              <a:off x="5732463" y="1927225"/>
              <a:ext cx="1503363" cy="1504950"/>
            </a:xfrm>
            <a:custGeom>
              <a:avLst/>
              <a:gdLst>
                <a:gd name="T0" fmla="*/ 270 w 541"/>
                <a:gd name="T1" fmla="*/ 541 h 541"/>
                <a:gd name="T2" fmla="*/ 0 w 541"/>
                <a:gd name="T3" fmla="*/ 271 h 541"/>
                <a:gd name="T4" fmla="*/ 270 w 541"/>
                <a:gd name="T5" fmla="*/ 0 h 541"/>
                <a:gd name="T6" fmla="*/ 541 w 541"/>
                <a:gd name="T7" fmla="*/ 271 h 541"/>
                <a:gd name="T8" fmla="*/ 270 w 541"/>
                <a:gd name="T9" fmla="*/ 541 h 541"/>
                <a:gd name="T10" fmla="*/ 270 w 541"/>
                <a:gd name="T11" fmla="*/ 47 h 541"/>
                <a:gd name="T12" fmla="*/ 46 w 541"/>
                <a:gd name="T13" fmla="*/ 271 h 541"/>
                <a:gd name="T14" fmla="*/ 270 w 541"/>
                <a:gd name="T15" fmla="*/ 495 h 541"/>
                <a:gd name="T16" fmla="*/ 494 w 541"/>
                <a:gd name="T17" fmla="*/ 271 h 541"/>
                <a:gd name="T18" fmla="*/ 270 w 541"/>
                <a:gd name="T19" fmla="*/ 4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541">
                  <a:moveTo>
                    <a:pt x="270" y="541"/>
                  </a:moveTo>
                  <a:cubicBezTo>
                    <a:pt x="121" y="541"/>
                    <a:pt x="0" y="421"/>
                    <a:pt x="0" y="271"/>
                  </a:cubicBezTo>
                  <a:cubicBezTo>
                    <a:pt x="0" y="122"/>
                    <a:pt x="121" y="0"/>
                    <a:pt x="270" y="0"/>
                  </a:cubicBezTo>
                  <a:cubicBezTo>
                    <a:pt x="420" y="0"/>
                    <a:pt x="541" y="122"/>
                    <a:pt x="541" y="271"/>
                  </a:cubicBezTo>
                  <a:cubicBezTo>
                    <a:pt x="541" y="421"/>
                    <a:pt x="420" y="541"/>
                    <a:pt x="270" y="541"/>
                  </a:cubicBezTo>
                  <a:close/>
                  <a:moveTo>
                    <a:pt x="270" y="47"/>
                  </a:moveTo>
                  <a:cubicBezTo>
                    <a:pt x="147" y="47"/>
                    <a:pt x="46" y="148"/>
                    <a:pt x="46" y="271"/>
                  </a:cubicBezTo>
                  <a:cubicBezTo>
                    <a:pt x="46" y="395"/>
                    <a:pt x="147" y="495"/>
                    <a:pt x="270" y="495"/>
                  </a:cubicBezTo>
                  <a:cubicBezTo>
                    <a:pt x="393" y="495"/>
                    <a:pt x="494" y="395"/>
                    <a:pt x="494" y="271"/>
                  </a:cubicBezTo>
                  <a:cubicBezTo>
                    <a:pt x="494" y="148"/>
                    <a:pt x="393" y="47"/>
                    <a:pt x="270" y="4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4" name="wireless icon piece"/>
            <p:cNvSpPr>
              <a:spLocks/>
            </p:cNvSpPr>
            <p:nvPr/>
          </p:nvSpPr>
          <p:spPr bwMode="auto">
            <a:xfrm>
              <a:off x="6191250" y="2647950"/>
              <a:ext cx="582613" cy="203200"/>
            </a:xfrm>
            <a:custGeom>
              <a:avLst/>
              <a:gdLst>
                <a:gd name="T0" fmla="*/ 208 w 210"/>
                <a:gd name="T1" fmla="*/ 35 h 73"/>
                <a:gd name="T2" fmla="*/ 105 w 210"/>
                <a:gd name="T3" fmla="*/ 0 h 73"/>
                <a:gd name="T4" fmla="*/ 3 w 210"/>
                <a:gd name="T5" fmla="*/ 35 h 73"/>
                <a:gd name="T6" fmla="*/ 0 w 210"/>
                <a:gd name="T7" fmla="*/ 39 h 73"/>
                <a:gd name="T8" fmla="*/ 1 w 210"/>
                <a:gd name="T9" fmla="*/ 44 h 73"/>
                <a:gd name="T10" fmla="*/ 22 w 210"/>
                <a:gd name="T11" fmla="*/ 70 h 73"/>
                <a:gd name="T12" fmla="*/ 29 w 210"/>
                <a:gd name="T13" fmla="*/ 71 h 73"/>
                <a:gd name="T14" fmla="*/ 105 w 210"/>
                <a:gd name="T15" fmla="*/ 48 h 73"/>
                <a:gd name="T16" fmla="*/ 181 w 210"/>
                <a:gd name="T17" fmla="*/ 71 h 73"/>
                <a:gd name="T18" fmla="*/ 189 w 210"/>
                <a:gd name="T19" fmla="*/ 70 h 73"/>
                <a:gd name="T20" fmla="*/ 209 w 210"/>
                <a:gd name="T21" fmla="*/ 44 h 73"/>
                <a:gd name="T22" fmla="*/ 210 w 210"/>
                <a:gd name="T23" fmla="*/ 39 h 73"/>
                <a:gd name="T24" fmla="*/ 208 w 210"/>
                <a:gd name="T25"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73">
                  <a:moveTo>
                    <a:pt x="208" y="35"/>
                  </a:moveTo>
                  <a:cubicBezTo>
                    <a:pt x="177" y="12"/>
                    <a:pt x="141" y="0"/>
                    <a:pt x="105" y="0"/>
                  </a:cubicBezTo>
                  <a:cubicBezTo>
                    <a:pt x="70" y="0"/>
                    <a:pt x="34" y="12"/>
                    <a:pt x="3" y="35"/>
                  </a:cubicBezTo>
                  <a:cubicBezTo>
                    <a:pt x="1" y="36"/>
                    <a:pt x="0" y="38"/>
                    <a:pt x="0" y="39"/>
                  </a:cubicBezTo>
                  <a:cubicBezTo>
                    <a:pt x="0" y="40"/>
                    <a:pt x="0" y="42"/>
                    <a:pt x="1" y="44"/>
                  </a:cubicBezTo>
                  <a:cubicBezTo>
                    <a:pt x="22" y="70"/>
                    <a:pt x="22" y="70"/>
                    <a:pt x="22" y="70"/>
                  </a:cubicBezTo>
                  <a:cubicBezTo>
                    <a:pt x="23" y="72"/>
                    <a:pt x="27" y="73"/>
                    <a:pt x="29" y="71"/>
                  </a:cubicBezTo>
                  <a:cubicBezTo>
                    <a:pt x="53" y="55"/>
                    <a:pt x="79" y="48"/>
                    <a:pt x="105" y="48"/>
                  </a:cubicBezTo>
                  <a:cubicBezTo>
                    <a:pt x="131" y="48"/>
                    <a:pt x="158" y="55"/>
                    <a:pt x="181" y="71"/>
                  </a:cubicBezTo>
                  <a:cubicBezTo>
                    <a:pt x="184" y="73"/>
                    <a:pt x="187" y="72"/>
                    <a:pt x="189" y="70"/>
                  </a:cubicBezTo>
                  <a:cubicBezTo>
                    <a:pt x="209" y="44"/>
                    <a:pt x="209" y="44"/>
                    <a:pt x="209" y="44"/>
                  </a:cubicBezTo>
                  <a:cubicBezTo>
                    <a:pt x="210" y="42"/>
                    <a:pt x="210" y="40"/>
                    <a:pt x="210" y="39"/>
                  </a:cubicBezTo>
                  <a:cubicBezTo>
                    <a:pt x="210" y="38"/>
                    <a:pt x="209" y="36"/>
                    <a:pt x="208"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5" name="wireless icon piece"/>
            <p:cNvSpPr>
              <a:spLocks/>
            </p:cNvSpPr>
            <p:nvPr/>
          </p:nvSpPr>
          <p:spPr bwMode="auto">
            <a:xfrm>
              <a:off x="6084888" y="2460625"/>
              <a:ext cx="795338" cy="250825"/>
            </a:xfrm>
            <a:custGeom>
              <a:avLst/>
              <a:gdLst>
                <a:gd name="T0" fmla="*/ 143 w 286"/>
                <a:gd name="T1" fmla="*/ 0 h 90"/>
                <a:gd name="T2" fmla="*/ 4 w 286"/>
                <a:gd name="T3" fmla="*/ 53 h 90"/>
                <a:gd name="T4" fmla="*/ 3 w 286"/>
                <a:gd name="T5" fmla="*/ 62 h 90"/>
                <a:gd name="T6" fmla="*/ 22 w 286"/>
                <a:gd name="T7" fmla="*/ 88 h 90"/>
                <a:gd name="T8" fmla="*/ 27 w 286"/>
                <a:gd name="T9" fmla="*/ 90 h 90"/>
                <a:gd name="T10" fmla="*/ 31 w 286"/>
                <a:gd name="T11" fmla="*/ 89 h 90"/>
                <a:gd name="T12" fmla="*/ 143 w 286"/>
                <a:gd name="T13" fmla="*/ 47 h 90"/>
                <a:gd name="T14" fmla="*/ 255 w 286"/>
                <a:gd name="T15" fmla="*/ 89 h 90"/>
                <a:gd name="T16" fmla="*/ 260 w 286"/>
                <a:gd name="T17" fmla="*/ 90 h 90"/>
                <a:gd name="T18" fmla="*/ 264 w 286"/>
                <a:gd name="T19" fmla="*/ 88 h 90"/>
                <a:gd name="T20" fmla="*/ 283 w 286"/>
                <a:gd name="T21" fmla="*/ 62 h 90"/>
                <a:gd name="T22" fmla="*/ 282 w 286"/>
                <a:gd name="T23" fmla="*/ 53 h 90"/>
                <a:gd name="T24" fmla="*/ 143 w 286"/>
                <a:gd name="T2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90">
                  <a:moveTo>
                    <a:pt x="143" y="0"/>
                  </a:moveTo>
                  <a:cubicBezTo>
                    <a:pt x="93" y="0"/>
                    <a:pt x="45" y="18"/>
                    <a:pt x="4" y="53"/>
                  </a:cubicBezTo>
                  <a:cubicBezTo>
                    <a:pt x="1" y="56"/>
                    <a:pt x="0" y="59"/>
                    <a:pt x="3" y="62"/>
                  </a:cubicBezTo>
                  <a:cubicBezTo>
                    <a:pt x="22" y="88"/>
                    <a:pt x="22" y="88"/>
                    <a:pt x="22" y="88"/>
                  </a:cubicBezTo>
                  <a:cubicBezTo>
                    <a:pt x="23" y="89"/>
                    <a:pt x="25" y="89"/>
                    <a:pt x="27" y="90"/>
                  </a:cubicBezTo>
                  <a:cubicBezTo>
                    <a:pt x="28" y="90"/>
                    <a:pt x="29" y="89"/>
                    <a:pt x="31" y="89"/>
                  </a:cubicBezTo>
                  <a:cubicBezTo>
                    <a:pt x="65" y="62"/>
                    <a:pt x="103" y="47"/>
                    <a:pt x="143" y="47"/>
                  </a:cubicBezTo>
                  <a:cubicBezTo>
                    <a:pt x="183" y="47"/>
                    <a:pt x="222" y="62"/>
                    <a:pt x="255" y="89"/>
                  </a:cubicBezTo>
                  <a:cubicBezTo>
                    <a:pt x="257" y="89"/>
                    <a:pt x="259" y="90"/>
                    <a:pt x="260" y="90"/>
                  </a:cubicBezTo>
                  <a:cubicBezTo>
                    <a:pt x="261" y="89"/>
                    <a:pt x="263" y="89"/>
                    <a:pt x="264" y="88"/>
                  </a:cubicBezTo>
                  <a:cubicBezTo>
                    <a:pt x="283" y="62"/>
                    <a:pt x="283" y="62"/>
                    <a:pt x="283" y="62"/>
                  </a:cubicBezTo>
                  <a:cubicBezTo>
                    <a:pt x="286" y="59"/>
                    <a:pt x="285" y="56"/>
                    <a:pt x="282" y="53"/>
                  </a:cubicBezTo>
                  <a:cubicBezTo>
                    <a:pt x="241" y="18"/>
                    <a:pt x="193" y="0"/>
                    <a:pt x="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6" name="wireless icon piece"/>
            <p:cNvSpPr>
              <a:spLocks/>
            </p:cNvSpPr>
            <p:nvPr/>
          </p:nvSpPr>
          <p:spPr bwMode="auto">
            <a:xfrm>
              <a:off x="5988050" y="2278063"/>
              <a:ext cx="989013" cy="303213"/>
            </a:xfrm>
            <a:custGeom>
              <a:avLst/>
              <a:gdLst>
                <a:gd name="T0" fmla="*/ 3 w 356"/>
                <a:gd name="T1" fmla="*/ 80 h 109"/>
                <a:gd name="T2" fmla="*/ 22 w 356"/>
                <a:gd name="T3" fmla="*/ 106 h 109"/>
                <a:gd name="T4" fmla="*/ 26 w 356"/>
                <a:gd name="T5" fmla="*/ 109 h 109"/>
                <a:gd name="T6" fmla="*/ 30 w 356"/>
                <a:gd name="T7" fmla="*/ 107 h 109"/>
                <a:gd name="T8" fmla="*/ 178 w 356"/>
                <a:gd name="T9" fmla="*/ 49 h 109"/>
                <a:gd name="T10" fmla="*/ 326 w 356"/>
                <a:gd name="T11" fmla="*/ 107 h 109"/>
                <a:gd name="T12" fmla="*/ 330 w 356"/>
                <a:gd name="T13" fmla="*/ 109 h 109"/>
                <a:gd name="T14" fmla="*/ 334 w 356"/>
                <a:gd name="T15" fmla="*/ 106 h 109"/>
                <a:gd name="T16" fmla="*/ 355 w 356"/>
                <a:gd name="T17" fmla="*/ 80 h 109"/>
                <a:gd name="T18" fmla="*/ 354 w 356"/>
                <a:gd name="T19" fmla="*/ 73 h 109"/>
                <a:gd name="T20" fmla="*/ 178 w 356"/>
                <a:gd name="T21" fmla="*/ 0 h 109"/>
                <a:gd name="T22" fmla="*/ 3 w 356"/>
                <a:gd name="T23" fmla="*/ 73 h 109"/>
                <a:gd name="T24" fmla="*/ 3 w 356"/>
                <a:gd name="T25" fmla="*/ 8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109">
                  <a:moveTo>
                    <a:pt x="3" y="80"/>
                  </a:moveTo>
                  <a:cubicBezTo>
                    <a:pt x="22" y="106"/>
                    <a:pt x="22" y="106"/>
                    <a:pt x="22" y="106"/>
                  </a:cubicBezTo>
                  <a:cubicBezTo>
                    <a:pt x="23" y="108"/>
                    <a:pt x="24" y="109"/>
                    <a:pt x="26" y="109"/>
                  </a:cubicBezTo>
                  <a:cubicBezTo>
                    <a:pt x="28" y="109"/>
                    <a:pt x="30" y="109"/>
                    <a:pt x="30" y="107"/>
                  </a:cubicBezTo>
                  <a:cubicBezTo>
                    <a:pt x="74" y="69"/>
                    <a:pt x="126" y="49"/>
                    <a:pt x="178" y="49"/>
                  </a:cubicBezTo>
                  <a:cubicBezTo>
                    <a:pt x="231" y="49"/>
                    <a:pt x="282" y="69"/>
                    <a:pt x="326" y="107"/>
                  </a:cubicBezTo>
                  <a:cubicBezTo>
                    <a:pt x="327" y="109"/>
                    <a:pt x="328" y="109"/>
                    <a:pt x="330" y="109"/>
                  </a:cubicBezTo>
                  <a:cubicBezTo>
                    <a:pt x="332" y="109"/>
                    <a:pt x="334" y="108"/>
                    <a:pt x="334" y="106"/>
                  </a:cubicBezTo>
                  <a:cubicBezTo>
                    <a:pt x="355" y="80"/>
                    <a:pt x="355" y="80"/>
                    <a:pt x="355" y="80"/>
                  </a:cubicBezTo>
                  <a:cubicBezTo>
                    <a:pt x="356" y="78"/>
                    <a:pt x="355" y="74"/>
                    <a:pt x="354" y="73"/>
                  </a:cubicBezTo>
                  <a:cubicBezTo>
                    <a:pt x="301" y="25"/>
                    <a:pt x="241" y="0"/>
                    <a:pt x="178" y="0"/>
                  </a:cubicBezTo>
                  <a:cubicBezTo>
                    <a:pt x="115" y="0"/>
                    <a:pt x="55" y="25"/>
                    <a:pt x="3" y="73"/>
                  </a:cubicBezTo>
                  <a:cubicBezTo>
                    <a:pt x="1" y="74"/>
                    <a:pt x="0" y="78"/>
                    <a:pt x="3"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7" name="wireless icon piece"/>
            <p:cNvSpPr>
              <a:spLocks noChangeArrowheads="1"/>
            </p:cNvSpPr>
            <p:nvPr/>
          </p:nvSpPr>
          <p:spPr bwMode="auto">
            <a:xfrm>
              <a:off x="6340475" y="2844800"/>
              <a:ext cx="287338" cy="284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96" name="satellite dish icon"/>
          <p:cNvGrpSpPr/>
          <p:nvPr/>
        </p:nvGrpSpPr>
        <p:grpSpPr>
          <a:xfrm flipH="1">
            <a:off x="4999517" y="2192855"/>
            <a:ext cx="806945" cy="806945"/>
            <a:chOff x="9371895" y="2418288"/>
            <a:chExt cx="1249766" cy="1249766"/>
          </a:xfrm>
        </p:grpSpPr>
        <p:sp>
          <p:nvSpPr>
            <p:cNvPr id="97" name="satellite dish icon piece"/>
            <p:cNvSpPr>
              <a:spLocks noChangeArrowheads="1"/>
            </p:cNvSpPr>
            <p:nvPr/>
          </p:nvSpPr>
          <p:spPr bwMode="auto">
            <a:xfrm>
              <a:off x="9423855" y="2472983"/>
              <a:ext cx="1145847" cy="11403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8" name="satellite dish icon piece"/>
            <p:cNvSpPr>
              <a:spLocks noEditPoints="1"/>
            </p:cNvSpPr>
            <p:nvPr/>
          </p:nvSpPr>
          <p:spPr bwMode="auto">
            <a:xfrm>
              <a:off x="9371895" y="2418288"/>
              <a:ext cx="1249766" cy="1249766"/>
            </a:xfrm>
            <a:custGeom>
              <a:avLst/>
              <a:gdLst>
                <a:gd name="T0" fmla="*/ 138 w 277"/>
                <a:gd name="T1" fmla="*/ 276 h 276"/>
                <a:gd name="T2" fmla="*/ 0 w 277"/>
                <a:gd name="T3" fmla="*/ 138 h 276"/>
                <a:gd name="T4" fmla="*/ 138 w 277"/>
                <a:gd name="T5" fmla="*/ 0 h 276"/>
                <a:gd name="T6" fmla="*/ 277 w 277"/>
                <a:gd name="T7" fmla="*/ 138 h 276"/>
                <a:gd name="T8" fmla="*/ 138 w 277"/>
                <a:gd name="T9" fmla="*/ 276 h 276"/>
                <a:gd name="T10" fmla="*/ 138 w 277"/>
                <a:gd name="T11" fmla="*/ 24 h 276"/>
                <a:gd name="T12" fmla="*/ 24 w 277"/>
                <a:gd name="T13" fmla="*/ 138 h 276"/>
                <a:gd name="T14" fmla="*/ 138 w 277"/>
                <a:gd name="T15" fmla="*/ 252 h 276"/>
                <a:gd name="T16" fmla="*/ 253 w 277"/>
                <a:gd name="T17" fmla="*/ 138 h 276"/>
                <a:gd name="T18" fmla="*/ 138 w 277"/>
                <a:gd name="T19" fmla="*/ 2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138" y="276"/>
                  </a:moveTo>
                  <a:cubicBezTo>
                    <a:pt x="62" y="276"/>
                    <a:pt x="0" y="214"/>
                    <a:pt x="0" y="138"/>
                  </a:cubicBezTo>
                  <a:cubicBezTo>
                    <a:pt x="0" y="62"/>
                    <a:pt x="62" y="0"/>
                    <a:pt x="138" y="0"/>
                  </a:cubicBezTo>
                  <a:cubicBezTo>
                    <a:pt x="214" y="0"/>
                    <a:pt x="277" y="62"/>
                    <a:pt x="277" y="138"/>
                  </a:cubicBezTo>
                  <a:cubicBezTo>
                    <a:pt x="277" y="214"/>
                    <a:pt x="214" y="276"/>
                    <a:pt x="138" y="276"/>
                  </a:cubicBezTo>
                  <a:close/>
                  <a:moveTo>
                    <a:pt x="138" y="24"/>
                  </a:moveTo>
                  <a:cubicBezTo>
                    <a:pt x="75" y="24"/>
                    <a:pt x="24" y="75"/>
                    <a:pt x="24" y="138"/>
                  </a:cubicBezTo>
                  <a:cubicBezTo>
                    <a:pt x="24" y="201"/>
                    <a:pt x="75" y="252"/>
                    <a:pt x="138" y="252"/>
                  </a:cubicBezTo>
                  <a:cubicBezTo>
                    <a:pt x="201" y="252"/>
                    <a:pt x="253" y="201"/>
                    <a:pt x="253" y="138"/>
                  </a:cubicBezTo>
                  <a:cubicBezTo>
                    <a:pt x="253" y="75"/>
                    <a:pt x="201" y="24"/>
                    <a:pt x="138"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nvGrpSpPr>
            <p:cNvPr id="99" name="satellite dish"/>
            <p:cNvGrpSpPr/>
            <p:nvPr/>
          </p:nvGrpSpPr>
          <p:grpSpPr>
            <a:xfrm>
              <a:off x="9721691" y="2659280"/>
              <a:ext cx="577845" cy="741172"/>
              <a:chOff x="1898650" y="1076326"/>
              <a:chExt cx="814388" cy="1044575"/>
            </a:xfrm>
            <a:solidFill>
              <a:schemeClr val="bg1"/>
            </a:solidFill>
          </p:grpSpPr>
          <p:sp>
            <p:nvSpPr>
              <p:cNvPr id="100" name="satellite dish piece"/>
              <p:cNvSpPr>
                <a:spLocks/>
              </p:cNvSpPr>
              <p:nvPr/>
            </p:nvSpPr>
            <p:spPr bwMode="auto">
              <a:xfrm>
                <a:off x="2405063" y="1209676"/>
                <a:ext cx="176213" cy="173038"/>
              </a:xfrm>
              <a:custGeom>
                <a:avLst/>
                <a:gdLst>
                  <a:gd name="T0" fmla="*/ 67 w 67"/>
                  <a:gd name="T1" fmla="*/ 61 h 66"/>
                  <a:gd name="T2" fmla="*/ 47 w 67"/>
                  <a:gd name="T3" fmla="*/ 20 h 66"/>
                  <a:gd name="T4" fmla="*/ 5 w 67"/>
                  <a:gd name="T5" fmla="*/ 0 h 66"/>
                  <a:gd name="T6" fmla="*/ 4 w 67"/>
                  <a:gd name="T7" fmla="*/ 0 h 66"/>
                  <a:gd name="T8" fmla="*/ 3 w 67"/>
                  <a:gd name="T9" fmla="*/ 2 h 66"/>
                  <a:gd name="T10" fmla="*/ 1 w 67"/>
                  <a:gd name="T11" fmla="*/ 16 h 66"/>
                  <a:gd name="T12" fmla="*/ 3 w 67"/>
                  <a:gd name="T13" fmla="*/ 19 h 66"/>
                  <a:gd name="T14" fmla="*/ 32 w 67"/>
                  <a:gd name="T15" fmla="*/ 34 h 66"/>
                  <a:gd name="T16" fmla="*/ 48 w 67"/>
                  <a:gd name="T17" fmla="*/ 64 h 66"/>
                  <a:gd name="T18" fmla="*/ 51 w 67"/>
                  <a:gd name="T19" fmla="*/ 66 h 66"/>
                  <a:gd name="T20" fmla="*/ 65 w 67"/>
                  <a:gd name="T21" fmla="*/ 64 h 66"/>
                  <a:gd name="T22" fmla="*/ 66 w 67"/>
                  <a:gd name="T23" fmla="*/ 63 h 66"/>
                  <a:gd name="T24" fmla="*/ 67 w 67"/>
                  <a:gd name="T25"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6">
                    <a:moveTo>
                      <a:pt x="67" y="61"/>
                    </a:moveTo>
                    <a:cubicBezTo>
                      <a:pt x="64" y="45"/>
                      <a:pt x="57" y="31"/>
                      <a:pt x="47" y="20"/>
                    </a:cubicBezTo>
                    <a:cubicBezTo>
                      <a:pt x="36" y="9"/>
                      <a:pt x="22" y="2"/>
                      <a:pt x="5" y="0"/>
                    </a:cubicBezTo>
                    <a:cubicBezTo>
                      <a:pt x="5" y="0"/>
                      <a:pt x="4" y="0"/>
                      <a:pt x="4" y="0"/>
                    </a:cubicBezTo>
                    <a:cubicBezTo>
                      <a:pt x="3" y="1"/>
                      <a:pt x="3" y="1"/>
                      <a:pt x="3" y="2"/>
                    </a:cubicBezTo>
                    <a:cubicBezTo>
                      <a:pt x="1" y="16"/>
                      <a:pt x="1" y="16"/>
                      <a:pt x="1" y="16"/>
                    </a:cubicBezTo>
                    <a:cubicBezTo>
                      <a:pt x="0" y="17"/>
                      <a:pt x="1" y="18"/>
                      <a:pt x="3" y="19"/>
                    </a:cubicBezTo>
                    <a:cubicBezTo>
                      <a:pt x="14" y="21"/>
                      <a:pt x="24" y="26"/>
                      <a:pt x="32" y="34"/>
                    </a:cubicBezTo>
                    <a:cubicBezTo>
                      <a:pt x="40" y="42"/>
                      <a:pt x="46" y="52"/>
                      <a:pt x="48" y="64"/>
                    </a:cubicBezTo>
                    <a:cubicBezTo>
                      <a:pt x="48" y="65"/>
                      <a:pt x="49" y="66"/>
                      <a:pt x="51" y="66"/>
                    </a:cubicBezTo>
                    <a:cubicBezTo>
                      <a:pt x="65" y="64"/>
                      <a:pt x="65" y="64"/>
                      <a:pt x="65" y="64"/>
                    </a:cubicBezTo>
                    <a:cubicBezTo>
                      <a:pt x="65" y="64"/>
                      <a:pt x="66" y="64"/>
                      <a:pt x="66" y="63"/>
                    </a:cubicBezTo>
                    <a:cubicBezTo>
                      <a:pt x="67" y="63"/>
                      <a:pt x="67" y="62"/>
                      <a:pt x="6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1" name="satellite dish piece"/>
              <p:cNvSpPr>
                <a:spLocks/>
              </p:cNvSpPr>
              <p:nvPr/>
            </p:nvSpPr>
            <p:spPr bwMode="auto">
              <a:xfrm>
                <a:off x="2416175" y="1141413"/>
                <a:ext cx="230188" cy="231775"/>
              </a:xfrm>
              <a:custGeom>
                <a:avLst/>
                <a:gdLst>
                  <a:gd name="T0" fmla="*/ 63 w 88"/>
                  <a:gd name="T1" fmla="*/ 26 h 88"/>
                  <a:gd name="T2" fmla="*/ 5 w 88"/>
                  <a:gd name="T3" fmla="*/ 0 h 88"/>
                  <a:gd name="T4" fmla="*/ 2 w 88"/>
                  <a:gd name="T5" fmla="*/ 2 h 88"/>
                  <a:gd name="T6" fmla="*/ 0 w 88"/>
                  <a:gd name="T7" fmla="*/ 16 h 88"/>
                  <a:gd name="T8" fmla="*/ 1 w 88"/>
                  <a:gd name="T9" fmla="*/ 18 h 88"/>
                  <a:gd name="T10" fmla="*/ 2 w 88"/>
                  <a:gd name="T11" fmla="*/ 19 h 88"/>
                  <a:gd name="T12" fmla="*/ 48 w 88"/>
                  <a:gd name="T13" fmla="*/ 40 h 88"/>
                  <a:gd name="T14" fmla="*/ 70 w 88"/>
                  <a:gd name="T15" fmla="*/ 86 h 88"/>
                  <a:gd name="T16" fmla="*/ 71 w 88"/>
                  <a:gd name="T17" fmla="*/ 88 h 88"/>
                  <a:gd name="T18" fmla="*/ 72 w 88"/>
                  <a:gd name="T19" fmla="*/ 88 h 88"/>
                  <a:gd name="T20" fmla="*/ 86 w 88"/>
                  <a:gd name="T21" fmla="*/ 86 h 88"/>
                  <a:gd name="T22" fmla="*/ 88 w 88"/>
                  <a:gd name="T23" fmla="*/ 84 h 88"/>
                  <a:gd name="T24" fmla="*/ 63 w 88"/>
                  <a:gd name="T25" fmla="*/ 2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8">
                    <a:moveTo>
                      <a:pt x="63" y="26"/>
                    </a:moveTo>
                    <a:cubicBezTo>
                      <a:pt x="48" y="11"/>
                      <a:pt x="28" y="2"/>
                      <a:pt x="5" y="0"/>
                    </a:cubicBezTo>
                    <a:cubicBezTo>
                      <a:pt x="4" y="0"/>
                      <a:pt x="2" y="1"/>
                      <a:pt x="2" y="2"/>
                    </a:cubicBezTo>
                    <a:cubicBezTo>
                      <a:pt x="0" y="16"/>
                      <a:pt x="0" y="16"/>
                      <a:pt x="0" y="16"/>
                    </a:cubicBezTo>
                    <a:cubicBezTo>
                      <a:pt x="0" y="17"/>
                      <a:pt x="0" y="17"/>
                      <a:pt x="1" y="18"/>
                    </a:cubicBezTo>
                    <a:cubicBezTo>
                      <a:pt x="1" y="18"/>
                      <a:pt x="2" y="19"/>
                      <a:pt x="2" y="19"/>
                    </a:cubicBezTo>
                    <a:cubicBezTo>
                      <a:pt x="21" y="21"/>
                      <a:pt x="37" y="28"/>
                      <a:pt x="48" y="40"/>
                    </a:cubicBezTo>
                    <a:cubicBezTo>
                      <a:pt x="60" y="52"/>
                      <a:pt x="68" y="68"/>
                      <a:pt x="70" y="86"/>
                    </a:cubicBezTo>
                    <a:cubicBezTo>
                      <a:pt x="70" y="87"/>
                      <a:pt x="70" y="87"/>
                      <a:pt x="71" y="88"/>
                    </a:cubicBezTo>
                    <a:cubicBezTo>
                      <a:pt x="71" y="88"/>
                      <a:pt x="72" y="88"/>
                      <a:pt x="72" y="88"/>
                    </a:cubicBezTo>
                    <a:cubicBezTo>
                      <a:pt x="86" y="86"/>
                      <a:pt x="86" y="86"/>
                      <a:pt x="86" y="86"/>
                    </a:cubicBezTo>
                    <a:cubicBezTo>
                      <a:pt x="88" y="86"/>
                      <a:pt x="88" y="85"/>
                      <a:pt x="88" y="84"/>
                    </a:cubicBezTo>
                    <a:cubicBezTo>
                      <a:pt x="86" y="61"/>
                      <a:pt x="78" y="41"/>
                      <a:pt x="6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2" name="satellite dish piece"/>
              <p:cNvSpPr>
                <a:spLocks/>
              </p:cNvSpPr>
              <p:nvPr/>
            </p:nvSpPr>
            <p:spPr bwMode="auto">
              <a:xfrm>
                <a:off x="2425700" y="1076326"/>
                <a:ext cx="287338" cy="288925"/>
              </a:xfrm>
              <a:custGeom>
                <a:avLst/>
                <a:gdLst>
                  <a:gd name="T0" fmla="*/ 2 w 109"/>
                  <a:gd name="T1" fmla="*/ 3 h 110"/>
                  <a:gd name="T2" fmla="*/ 0 w 109"/>
                  <a:gd name="T3" fmla="*/ 17 h 110"/>
                  <a:gd name="T4" fmla="*/ 0 w 109"/>
                  <a:gd name="T5" fmla="*/ 18 h 110"/>
                  <a:gd name="T6" fmla="*/ 2 w 109"/>
                  <a:gd name="T7" fmla="*/ 19 h 110"/>
                  <a:gd name="T8" fmla="*/ 64 w 109"/>
                  <a:gd name="T9" fmla="*/ 46 h 110"/>
                  <a:gd name="T10" fmla="*/ 90 w 109"/>
                  <a:gd name="T11" fmla="*/ 108 h 110"/>
                  <a:gd name="T12" fmla="*/ 91 w 109"/>
                  <a:gd name="T13" fmla="*/ 109 h 110"/>
                  <a:gd name="T14" fmla="*/ 93 w 109"/>
                  <a:gd name="T15" fmla="*/ 110 h 110"/>
                  <a:gd name="T16" fmla="*/ 107 w 109"/>
                  <a:gd name="T17" fmla="*/ 108 h 110"/>
                  <a:gd name="T18" fmla="*/ 109 w 109"/>
                  <a:gd name="T19" fmla="*/ 105 h 110"/>
                  <a:gd name="T20" fmla="*/ 78 w 109"/>
                  <a:gd name="T21" fmla="*/ 31 h 110"/>
                  <a:gd name="T22" fmla="*/ 4 w 109"/>
                  <a:gd name="T23" fmla="*/ 0 h 110"/>
                  <a:gd name="T24" fmla="*/ 2 w 109"/>
                  <a:gd name="T25" fmla="*/ 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10">
                    <a:moveTo>
                      <a:pt x="2" y="3"/>
                    </a:moveTo>
                    <a:cubicBezTo>
                      <a:pt x="0" y="17"/>
                      <a:pt x="0" y="17"/>
                      <a:pt x="0" y="17"/>
                    </a:cubicBezTo>
                    <a:cubicBezTo>
                      <a:pt x="0" y="17"/>
                      <a:pt x="0" y="18"/>
                      <a:pt x="0" y="18"/>
                    </a:cubicBezTo>
                    <a:cubicBezTo>
                      <a:pt x="1" y="19"/>
                      <a:pt x="1" y="19"/>
                      <a:pt x="2" y="19"/>
                    </a:cubicBezTo>
                    <a:cubicBezTo>
                      <a:pt x="27" y="21"/>
                      <a:pt x="48" y="30"/>
                      <a:pt x="64" y="46"/>
                    </a:cubicBezTo>
                    <a:cubicBezTo>
                      <a:pt x="80" y="62"/>
                      <a:pt x="89" y="83"/>
                      <a:pt x="90" y="108"/>
                    </a:cubicBezTo>
                    <a:cubicBezTo>
                      <a:pt x="90" y="108"/>
                      <a:pt x="91" y="109"/>
                      <a:pt x="91" y="109"/>
                    </a:cubicBezTo>
                    <a:cubicBezTo>
                      <a:pt x="92" y="110"/>
                      <a:pt x="92" y="110"/>
                      <a:pt x="93" y="110"/>
                    </a:cubicBezTo>
                    <a:cubicBezTo>
                      <a:pt x="107" y="108"/>
                      <a:pt x="107" y="108"/>
                      <a:pt x="107" y="108"/>
                    </a:cubicBezTo>
                    <a:cubicBezTo>
                      <a:pt x="108" y="108"/>
                      <a:pt x="109" y="107"/>
                      <a:pt x="109" y="105"/>
                    </a:cubicBezTo>
                    <a:cubicBezTo>
                      <a:pt x="108" y="76"/>
                      <a:pt x="97" y="50"/>
                      <a:pt x="78" y="31"/>
                    </a:cubicBezTo>
                    <a:cubicBezTo>
                      <a:pt x="59" y="12"/>
                      <a:pt x="34" y="2"/>
                      <a:pt x="4" y="0"/>
                    </a:cubicBezTo>
                    <a:cubicBezTo>
                      <a:pt x="3" y="0"/>
                      <a:pt x="2" y="1"/>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3" name="satellite dish piece"/>
              <p:cNvSpPr>
                <a:spLocks noEditPoints="1"/>
              </p:cNvSpPr>
              <p:nvPr/>
            </p:nvSpPr>
            <p:spPr bwMode="auto">
              <a:xfrm>
                <a:off x="1898650" y="1619251"/>
                <a:ext cx="554038" cy="501650"/>
              </a:xfrm>
              <a:custGeom>
                <a:avLst/>
                <a:gdLst>
                  <a:gd name="T0" fmla="*/ 211 w 211"/>
                  <a:gd name="T1" fmla="*/ 111 h 191"/>
                  <a:gd name="T2" fmla="*/ 211 w 211"/>
                  <a:gd name="T3" fmla="*/ 103 h 191"/>
                  <a:gd name="T4" fmla="*/ 199 w 211"/>
                  <a:gd name="T5" fmla="*/ 91 h 191"/>
                  <a:gd name="T6" fmla="*/ 157 w 211"/>
                  <a:gd name="T7" fmla="*/ 91 h 191"/>
                  <a:gd name="T8" fmla="*/ 112 w 211"/>
                  <a:gd name="T9" fmla="*/ 5 h 191"/>
                  <a:gd name="T10" fmla="*/ 106 w 211"/>
                  <a:gd name="T11" fmla="*/ 0 h 191"/>
                  <a:gd name="T12" fmla="*/ 99 w 211"/>
                  <a:gd name="T13" fmla="*/ 5 h 191"/>
                  <a:gd name="T14" fmla="*/ 54 w 211"/>
                  <a:gd name="T15" fmla="*/ 91 h 191"/>
                  <a:gd name="T16" fmla="*/ 24 w 211"/>
                  <a:gd name="T17" fmla="*/ 91 h 191"/>
                  <a:gd name="T18" fmla="*/ 12 w 211"/>
                  <a:gd name="T19" fmla="*/ 103 h 191"/>
                  <a:gd name="T20" fmla="*/ 12 w 211"/>
                  <a:gd name="T21" fmla="*/ 111 h 191"/>
                  <a:gd name="T22" fmla="*/ 24 w 211"/>
                  <a:gd name="T23" fmla="*/ 122 h 191"/>
                  <a:gd name="T24" fmla="*/ 38 w 211"/>
                  <a:gd name="T25" fmla="*/ 122 h 191"/>
                  <a:gd name="T26" fmla="*/ 24 w 211"/>
                  <a:gd name="T27" fmla="*/ 148 h 191"/>
                  <a:gd name="T28" fmla="*/ 18 w 211"/>
                  <a:gd name="T29" fmla="*/ 148 h 191"/>
                  <a:gd name="T30" fmla="*/ 6 w 211"/>
                  <a:gd name="T31" fmla="*/ 160 h 191"/>
                  <a:gd name="T32" fmla="*/ 6 w 211"/>
                  <a:gd name="T33" fmla="*/ 163 h 191"/>
                  <a:gd name="T34" fmla="*/ 0 w 211"/>
                  <a:gd name="T35" fmla="*/ 173 h 191"/>
                  <a:gd name="T36" fmla="*/ 0 w 211"/>
                  <a:gd name="T37" fmla="*/ 179 h 191"/>
                  <a:gd name="T38" fmla="*/ 12 w 211"/>
                  <a:gd name="T39" fmla="*/ 191 h 191"/>
                  <a:gd name="T40" fmla="*/ 199 w 211"/>
                  <a:gd name="T41" fmla="*/ 191 h 191"/>
                  <a:gd name="T42" fmla="*/ 211 w 211"/>
                  <a:gd name="T43" fmla="*/ 179 h 191"/>
                  <a:gd name="T44" fmla="*/ 211 w 211"/>
                  <a:gd name="T45" fmla="*/ 173 h 191"/>
                  <a:gd name="T46" fmla="*/ 205 w 211"/>
                  <a:gd name="T47" fmla="*/ 163 h 191"/>
                  <a:gd name="T48" fmla="*/ 205 w 211"/>
                  <a:gd name="T49" fmla="*/ 160 h 191"/>
                  <a:gd name="T50" fmla="*/ 194 w 211"/>
                  <a:gd name="T51" fmla="*/ 148 h 191"/>
                  <a:gd name="T52" fmla="*/ 187 w 211"/>
                  <a:gd name="T53" fmla="*/ 148 h 191"/>
                  <a:gd name="T54" fmla="*/ 174 w 211"/>
                  <a:gd name="T55" fmla="*/ 122 h 191"/>
                  <a:gd name="T56" fmla="*/ 199 w 211"/>
                  <a:gd name="T57" fmla="*/ 122 h 191"/>
                  <a:gd name="T58" fmla="*/ 211 w 211"/>
                  <a:gd name="T59" fmla="*/ 111 h 191"/>
                  <a:gd name="T60" fmla="*/ 100 w 211"/>
                  <a:gd name="T61" fmla="*/ 123 h 191"/>
                  <a:gd name="T62" fmla="*/ 88 w 211"/>
                  <a:gd name="T63" fmla="*/ 135 h 191"/>
                  <a:gd name="T64" fmla="*/ 70 w 211"/>
                  <a:gd name="T65" fmla="*/ 135 h 191"/>
                  <a:gd name="T66" fmla="*/ 67 w 211"/>
                  <a:gd name="T67" fmla="*/ 133 h 191"/>
                  <a:gd name="T68" fmla="*/ 67 w 211"/>
                  <a:gd name="T69" fmla="*/ 130 h 191"/>
                  <a:gd name="T70" fmla="*/ 71 w 211"/>
                  <a:gd name="T71" fmla="*/ 122 h 191"/>
                  <a:gd name="T72" fmla="*/ 100 w 211"/>
                  <a:gd name="T73" fmla="*/ 122 h 191"/>
                  <a:gd name="T74" fmla="*/ 100 w 211"/>
                  <a:gd name="T75" fmla="*/ 123 h 191"/>
                  <a:gd name="T76" fmla="*/ 100 w 211"/>
                  <a:gd name="T77" fmla="*/ 128 h 191"/>
                  <a:gd name="T78" fmla="*/ 100 w 211"/>
                  <a:gd name="T79" fmla="*/ 135 h 191"/>
                  <a:gd name="T80" fmla="*/ 93 w 211"/>
                  <a:gd name="T81" fmla="*/ 135 h 191"/>
                  <a:gd name="T82" fmla="*/ 100 w 211"/>
                  <a:gd name="T83" fmla="*/ 128 h 191"/>
                  <a:gd name="T84" fmla="*/ 111 w 211"/>
                  <a:gd name="T85" fmla="*/ 128 h 191"/>
                  <a:gd name="T86" fmla="*/ 118 w 211"/>
                  <a:gd name="T87" fmla="*/ 135 h 191"/>
                  <a:gd name="T88" fmla="*/ 111 w 211"/>
                  <a:gd name="T89" fmla="*/ 135 h 191"/>
                  <a:gd name="T90" fmla="*/ 111 w 211"/>
                  <a:gd name="T91" fmla="*/ 128 h 191"/>
                  <a:gd name="T92" fmla="*/ 111 w 211"/>
                  <a:gd name="T93" fmla="*/ 123 h 191"/>
                  <a:gd name="T94" fmla="*/ 111 w 211"/>
                  <a:gd name="T95" fmla="*/ 122 h 191"/>
                  <a:gd name="T96" fmla="*/ 140 w 211"/>
                  <a:gd name="T97" fmla="*/ 122 h 191"/>
                  <a:gd name="T98" fmla="*/ 144 w 211"/>
                  <a:gd name="T99" fmla="*/ 130 h 191"/>
                  <a:gd name="T100" fmla="*/ 145 w 211"/>
                  <a:gd name="T101" fmla="*/ 133 h 191"/>
                  <a:gd name="T102" fmla="*/ 142 w 211"/>
                  <a:gd name="T103" fmla="*/ 135 h 191"/>
                  <a:gd name="T104" fmla="*/ 123 w 211"/>
                  <a:gd name="T105" fmla="*/ 135 h 191"/>
                  <a:gd name="T106" fmla="*/ 111 w 211"/>
                  <a:gd name="T107" fmla="*/ 123 h 191"/>
                  <a:gd name="T108" fmla="*/ 111 w 211"/>
                  <a:gd name="T109" fmla="*/ 67 h 191"/>
                  <a:gd name="T110" fmla="*/ 124 w 211"/>
                  <a:gd name="T111" fmla="*/ 91 h 191"/>
                  <a:gd name="T112" fmla="*/ 111 w 211"/>
                  <a:gd name="T113" fmla="*/ 91 h 191"/>
                  <a:gd name="T114" fmla="*/ 111 w 211"/>
                  <a:gd name="T115" fmla="*/ 67 h 191"/>
                  <a:gd name="T116" fmla="*/ 100 w 211"/>
                  <a:gd name="T117" fmla="*/ 91 h 191"/>
                  <a:gd name="T118" fmla="*/ 87 w 211"/>
                  <a:gd name="T119" fmla="*/ 91 h 191"/>
                  <a:gd name="T120" fmla="*/ 100 w 211"/>
                  <a:gd name="T121" fmla="*/ 67 h 191"/>
                  <a:gd name="T122" fmla="*/ 100 w 211"/>
                  <a:gd name="T123" fmla="*/ 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191">
                    <a:moveTo>
                      <a:pt x="211" y="111"/>
                    </a:moveTo>
                    <a:cubicBezTo>
                      <a:pt x="211" y="103"/>
                      <a:pt x="211" y="103"/>
                      <a:pt x="211" y="103"/>
                    </a:cubicBezTo>
                    <a:cubicBezTo>
                      <a:pt x="211" y="97"/>
                      <a:pt x="206" y="91"/>
                      <a:pt x="199" y="91"/>
                    </a:cubicBezTo>
                    <a:cubicBezTo>
                      <a:pt x="157" y="91"/>
                      <a:pt x="157" y="91"/>
                      <a:pt x="157" y="91"/>
                    </a:cubicBezTo>
                    <a:cubicBezTo>
                      <a:pt x="112" y="5"/>
                      <a:pt x="112" y="5"/>
                      <a:pt x="112" y="5"/>
                    </a:cubicBezTo>
                    <a:cubicBezTo>
                      <a:pt x="111" y="2"/>
                      <a:pt x="108" y="0"/>
                      <a:pt x="106" y="0"/>
                    </a:cubicBezTo>
                    <a:cubicBezTo>
                      <a:pt x="103" y="0"/>
                      <a:pt x="101" y="2"/>
                      <a:pt x="99" y="5"/>
                    </a:cubicBezTo>
                    <a:cubicBezTo>
                      <a:pt x="54" y="91"/>
                      <a:pt x="54" y="91"/>
                      <a:pt x="54" y="91"/>
                    </a:cubicBezTo>
                    <a:cubicBezTo>
                      <a:pt x="24" y="91"/>
                      <a:pt x="24" y="91"/>
                      <a:pt x="24" y="91"/>
                    </a:cubicBezTo>
                    <a:cubicBezTo>
                      <a:pt x="17" y="91"/>
                      <a:pt x="12" y="97"/>
                      <a:pt x="12" y="103"/>
                    </a:cubicBezTo>
                    <a:cubicBezTo>
                      <a:pt x="12" y="111"/>
                      <a:pt x="12" y="111"/>
                      <a:pt x="12" y="111"/>
                    </a:cubicBezTo>
                    <a:cubicBezTo>
                      <a:pt x="12" y="117"/>
                      <a:pt x="17" y="122"/>
                      <a:pt x="24" y="122"/>
                    </a:cubicBezTo>
                    <a:cubicBezTo>
                      <a:pt x="38" y="122"/>
                      <a:pt x="38" y="122"/>
                      <a:pt x="38" y="122"/>
                    </a:cubicBezTo>
                    <a:cubicBezTo>
                      <a:pt x="24" y="148"/>
                      <a:pt x="24" y="148"/>
                      <a:pt x="24" y="148"/>
                    </a:cubicBezTo>
                    <a:cubicBezTo>
                      <a:pt x="18" y="148"/>
                      <a:pt x="18" y="148"/>
                      <a:pt x="18" y="148"/>
                    </a:cubicBezTo>
                    <a:cubicBezTo>
                      <a:pt x="11" y="148"/>
                      <a:pt x="6" y="153"/>
                      <a:pt x="6" y="160"/>
                    </a:cubicBezTo>
                    <a:cubicBezTo>
                      <a:pt x="6" y="163"/>
                      <a:pt x="6" y="163"/>
                      <a:pt x="6" y="163"/>
                    </a:cubicBezTo>
                    <a:cubicBezTo>
                      <a:pt x="2" y="165"/>
                      <a:pt x="0" y="169"/>
                      <a:pt x="0" y="173"/>
                    </a:cubicBezTo>
                    <a:cubicBezTo>
                      <a:pt x="0" y="179"/>
                      <a:pt x="0" y="179"/>
                      <a:pt x="0" y="179"/>
                    </a:cubicBezTo>
                    <a:cubicBezTo>
                      <a:pt x="0" y="186"/>
                      <a:pt x="5" y="191"/>
                      <a:pt x="12" y="191"/>
                    </a:cubicBezTo>
                    <a:cubicBezTo>
                      <a:pt x="199" y="191"/>
                      <a:pt x="199" y="191"/>
                      <a:pt x="199" y="191"/>
                    </a:cubicBezTo>
                    <a:cubicBezTo>
                      <a:pt x="206" y="191"/>
                      <a:pt x="211" y="186"/>
                      <a:pt x="211" y="179"/>
                    </a:cubicBezTo>
                    <a:cubicBezTo>
                      <a:pt x="211" y="173"/>
                      <a:pt x="211" y="173"/>
                      <a:pt x="211" y="173"/>
                    </a:cubicBezTo>
                    <a:cubicBezTo>
                      <a:pt x="211" y="169"/>
                      <a:pt x="209" y="165"/>
                      <a:pt x="205" y="163"/>
                    </a:cubicBezTo>
                    <a:cubicBezTo>
                      <a:pt x="205" y="160"/>
                      <a:pt x="205" y="160"/>
                      <a:pt x="205" y="160"/>
                    </a:cubicBezTo>
                    <a:cubicBezTo>
                      <a:pt x="205" y="153"/>
                      <a:pt x="200" y="148"/>
                      <a:pt x="194" y="148"/>
                    </a:cubicBezTo>
                    <a:cubicBezTo>
                      <a:pt x="187" y="148"/>
                      <a:pt x="187" y="148"/>
                      <a:pt x="187" y="148"/>
                    </a:cubicBezTo>
                    <a:cubicBezTo>
                      <a:pt x="174" y="122"/>
                      <a:pt x="174" y="122"/>
                      <a:pt x="174" y="122"/>
                    </a:cubicBezTo>
                    <a:cubicBezTo>
                      <a:pt x="199" y="122"/>
                      <a:pt x="199" y="122"/>
                      <a:pt x="199" y="122"/>
                    </a:cubicBezTo>
                    <a:cubicBezTo>
                      <a:pt x="206" y="122"/>
                      <a:pt x="211" y="117"/>
                      <a:pt x="211" y="111"/>
                    </a:cubicBezTo>
                    <a:close/>
                    <a:moveTo>
                      <a:pt x="100" y="123"/>
                    </a:moveTo>
                    <a:cubicBezTo>
                      <a:pt x="88" y="135"/>
                      <a:pt x="88" y="135"/>
                      <a:pt x="88" y="135"/>
                    </a:cubicBezTo>
                    <a:cubicBezTo>
                      <a:pt x="70" y="135"/>
                      <a:pt x="70" y="135"/>
                      <a:pt x="70" y="135"/>
                    </a:cubicBezTo>
                    <a:cubicBezTo>
                      <a:pt x="68" y="135"/>
                      <a:pt x="67" y="134"/>
                      <a:pt x="67" y="133"/>
                    </a:cubicBezTo>
                    <a:cubicBezTo>
                      <a:pt x="66" y="133"/>
                      <a:pt x="67" y="132"/>
                      <a:pt x="67" y="130"/>
                    </a:cubicBezTo>
                    <a:cubicBezTo>
                      <a:pt x="71" y="122"/>
                      <a:pt x="71" y="122"/>
                      <a:pt x="71" y="122"/>
                    </a:cubicBezTo>
                    <a:cubicBezTo>
                      <a:pt x="100" y="122"/>
                      <a:pt x="100" y="122"/>
                      <a:pt x="100" y="122"/>
                    </a:cubicBezTo>
                    <a:lnTo>
                      <a:pt x="100" y="123"/>
                    </a:lnTo>
                    <a:close/>
                    <a:moveTo>
                      <a:pt x="100" y="128"/>
                    </a:moveTo>
                    <a:cubicBezTo>
                      <a:pt x="100" y="135"/>
                      <a:pt x="100" y="135"/>
                      <a:pt x="100" y="135"/>
                    </a:cubicBezTo>
                    <a:cubicBezTo>
                      <a:pt x="93" y="135"/>
                      <a:pt x="93" y="135"/>
                      <a:pt x="93" y="135"/>
                    </a:cubicBezTo>
                    <a:lnTo>
                      <a:pt x="100" y="128"/>
                    </a:lnTo>
                    <a:close/>
                    <a:moveTo>
                      <a:pt x="111" y="128"/>
                    </a:moveTo>
                    <a:cubicBezTo>
                      <a:pt x="118" y="135"/>
                      <a:pt x="118" y="135"/>
                      <a:pt x="118" y="135"/>
                    </a:cubicBezTo>
                    <a:cubicBezTo>
                      <a:pt x="111" y="135"/>
                      <a:pt x="111" y="135"/>
                      <a:pt x="111" y="135"/>
                    </a:cubicBezTo>
                    <a:lnTo>
                      <a:pt x="111" y="128"/>
                    </a:lnTo>
                    <a:close/>
                    <a:moveTo>
                      <a:pt x="111" y="123"/>
                    </a:moveTo>
                    <a:cubicBezTo>
                      <a:pt x="111" y="122"/>
                      <a:pt x="111" y="122"/>
                      <a:pt x="111" y="122"/>
                    </a:cubicBezTo>
                    <a:cubicBezTo>
                      <a:pt x="140" y="122"/>
                      <a:pt x="140" y="122"/>
                      <a:pt x="140" y="122"/>
                    </a:cubicBezTo>
                    <a:cubicBezTo>
                      <a:pt x="144" y="130"/>
                      <a:pt x="144" y="130"/>
                      <a:pt x="144" y="130"/>
                    </a:cubicBezTo>
                    <a:cubicBezTo>
                      <a:pt x="145" y="132"/>
                      <a:pt x="145" y="133"/>
                      <a:pt x="145" y="133"/>
                    </a:cubicBezTo>
                    <a:cubicBezTo>
                      <a:pt x="144" y="134"/>
                      <a:pt x="143" y="135"/>
                      <a:pt x="142" y="135"/>
                    </a:cubicBezTo>
                    <a:cubicBezTo>
                      <a:pt x="123" y="135"/>
                      <a:pt x="123" y="135"/>
                      <a:pt x="123" y="135"/>
                    </a:cubicBezTo>
                    <a:lnTo>
                      <a:pt x="111" y="123"/>
                    </a:lnTo>
                    <a:close/>
                    <a:moveTo>
                      <a:pt x="111" y="67"/>
                    </a:moveTo>
                    <a:cubicBezTo>
                      <a:pt x="124" y="91"/>
                      <a:pt x="124" y="91"/>
                      <a:pt x="124" y="91"/>
                    </a:cubicBezTo>
                    <a:cubicBezTo>
                      <a:pt x="111" y="91"/>
                      <a:pt x="111" y="91"/>
                      <a:pt x="111" y="91"/>
                    </a:cubicBezTo>
                    <a:lnTo>
                      <a:pt x="111" y="67"/>
                    </a:lnTo>
                    <a:close/>
                    <a:moveTo>
                      <a:pt x="100" y="91"/>
                    </a:moveTo>
                    <a:cubicBezTo>
                      <a:pt x="87" y="91"/>
                      <a:pt x="87" y="91"/>
                      <a:pt x="87" y="91"/>
                    </a:cubicBezTo>
                    <a:cubicBezTo>
                      <a:pt x="100" y="67"/>
                      <a:pt x="100" y="67"/>
                      <a:pt x="100" y="67"/>
                    </a:cubicBezTo>
                    <a:lnTo>
                      <a:pt x="100"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9" name="satellite dish piece"/>
              <p:cNvSpPr>
                <a:spLocks/>
              </p:cNvSpPr>
              <p:nvPr/>
            </p:nvSpPr>
            <p:spPr bwMode="auto">
              <a:xfrm>
                <a:off x="2336800" y="1317626"/>
                <a:ext cx="133350" cy="133350"/>
              </a:xfrm>
              <a:custGeom>
                <a:avLst/>
                <a:gdLst>
                  <a:gd name="T0" fmla="*/ 9 w 51"/>
                  <a:gd name="T1" fmla="*/ 9 h 51"/>
                  <a:gd name="T2" fmla="*/ 42 w 51"/>
                  <a:gd name="T3" fmla="*/ 9 h 51"/>
                  <a:gd name="T4" fmla="*/ 42 w 51"/>
                  <a:gd name="T5" fmla="*/ 42 h 51"/>
                  <a:gd name="T6" fmla="*/ 9 w 51"/>
                  <a:gd name="T7" fmla="*/ 42 h 51"/>
                  <a:gd name="T8" fmla="*/ 9 w 51"/>
                  <a:gd name="T9" fmla="*/ 9 h 51"/>
                </a:gdLst>
                <a:ahLst/>
                <a:cxnLst>
                  <a:cxn ang="0">
                    <a:pos x="T0" y="T1"/>
                  </a:cxn>
                  <a:cxn ang="0">
                    <a:pos x="T2" y="T3"/>
                  </a:cxn>
                  <a:cxn ang="0">
                    <a:pos x="T4" y="T5"/>
                  </a:cxn>
                  <a:cxn ang="0">
                    <a:pos x="T6" y="T7"/>
                  </a:cxn>
                  <a:cxn ang="0">
                    <a:pos x="T8" y="T9"/>
                  </a:cxn>
                </a:cxnLst>
                <a:rect l="0" t="0" r="r" b="b"/>
                <a:pathLst>
                  <a:path w="51" h="51">
                    <a:moveTo>
                      <a:pt x="9" y="9"/>
                    </a:moveTo>
                    <a:cubicBezTo>
                      <a:pt x="18" y="0"/>
                      <a:pt x="33" y="0"/>
                      <a:pt x="42" y="9"/>
                    </a:cubicBezTo>
                    <a:cubicBezTo>
                      <a:pt x="51" y="18"/>
                      <a:pt x="51" y="33"/>
                      <a:pt x="42" y="42"/>
                    </a:cubicBezTo>
                    <a:cubicBezTo>
                      <a:pt x="33" y="51"/>
                      <a:pt x="18" y="51"/>
                      <a:pt x="9" y="42"/>
                    </a:cubicBezTo>
                    <a:cubicBezTo>
                      <a:pt x="0" y="33"/>
                      <a:pt x="0" y="18"/>
                      <a:pt x="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9" name="satellite dish piece"/>
              <p:cNvSpPr>
                <a:spLocks/>
              </p:cNvSpPr>
              <p:nvPr/>
            </p:nvSpPr>
            <p:spPr bwMode="auto">
              <a:xfrm>
                <a:off x="2047875" y="1144588"/>
                <a:ext cx="596900" cy="595313"/>
              </a:xfrm>
              <a:custGeom>
                <a:avLst/>
                <a:gdLst>
                  <a:gd name="T0" fmla="*/ 126 w 227"/>
                  <a:gd name="T1" fmla="*/ 227 h 227"/>
                  <a:gd name="T2" fmla="*/ 37 w 227"/>
                  <a:gd name="T3" fmla="*/ 190 h 227"/>
                  <a:gd name="T4" fmla="*/ 0 w 227"/>
                  <a:gd name="T5" fmla="*/ 100 h 227"/>
                  <a:gd name="T6" fmla="*/ 41 w 227"/>
                  <a:gd name="T7" fmla="*/ 4 h 227"/>
                  <a:gd name="T8" fmla="*/ 48 w 227"/>
                  <a:gd name="T9" fmla="*/ 0 h 227"/>
                  <a:gd name="T10" fmla="*/ 50 w 227"/>
                  <a:gd name="T11" fmla="*/ 1 h 227"/>
                  <a:gd name="T12" fmla="*/ 226 w 227"/>
                  <a:gd name="T13" fmla="*/ 177 h 227"/>
                  <a:gd name="T14" fmla="*/ 227 w 227"/>
                  <a:gd name="T15" fmla="*/ 180 h 227"/>
                  <a:gd name="T16" fmla="*/ 223 w 227"/>
                  <a:gd name="T17" fmla="*/ 186 h 227"/>
                  <a:gd name="T18" fmla="*/ 127 w 227"/>
                  <a:gd name="T19" fmla="*/ 227 h 227"/>
                  <a:gd name="T20" fmla="*/ 126 w 227"/>
                  <a:gd name="T21"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227">
                    <a:moveTo>
                      <a:pt x="126" y="227"/>
                    </a:moveTo>
                    <a:cubicBezTo>
                      <a:pt x="92" y="227"/>
                      <a:pt x="60" y="214"/>
                      <a:pt x="37" y="190"/>
                    </a:cubicBezTo>
                    <a:cubicBezTo>
                      <a:pt x="13" y="166"/>
                      <a:pt x="0" y="134"/>
                      <a:pt x="0" y="100"/>
                    </a:cubicBezTo>
                    <a:cubicBezTo>
                      <a:pt x="0" y="64"/>
                      <a:pt x="15" y="30"/>
                      <a:pt x="41" y="4"/>
                    </a:cubicBezTo>
                    <a:cubicBezTo>
                      <a:pt x="43" y="2"/>
                      <a:pt x="46" y="0"/>
                      <a:pt x="48" y="0"/>
                    </a:cubicBezTo>
                    <a:cubicBezTo>
                      <a:pt x="49" y="0"/>
                      <a:pt x="50" y="0"/>
                      <a:pt x="50" y="1"/>
                    </a:cubicBezTo>
                    <a:cubicBezTo>
                      <a:pt x="226" y="177"/>
                      <a:pt x="226" y="177"/>
                      <a:pt x="226" y="177"/>
                    </a:cubicBezTo>
                    <a:cubicBezTo>
                      <a:pt x="227" y="178"/>
                      <a:pt x="227" y="179"/>
                      <a:pt x="227" y="180"/>
                    </a:cubicBezTo>
                    <a:cubicBezTo>
                      <a:pt x="226" y="182"/>
                      <a:pt x="225" y="184"/>
                      <a:pt x="223" y="186"/>
                    </a:cubicBezTo>
                    <a:cubicBezTo>
                      <a:pt x="197" y="212"/>
                      <a:pt x="163" y="227"/>
                      <a:pt x="127" y="227"/>
                    </a:cubicBezTo>
                    <a:lnTo>
                      <a:pt x="126"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grpSp>
        <p:nvGrpSpPr>
          <p:cNvPr id="195" name="person icon"/>
          <p:cNvGrpSpPr/>
          <p:nvPr/>
        </p:nvGrpSpPr>
        <p:grpSpPr>
          <a:xfrm>
            <a:off x="1877152" y="1672617"/>
            <a:ext cx="596641" cy="596641"/>
            <a:chOff x="968375" y="2230438"/>
            <a:chExt cx="1117600" cy="1117600"/>
          </a:xfrm>
        </p:grpSpPr>
        <p:sp>
          <p:nvSpPr>
            <p:cNvPr id="183" name="person icon piece"/>
            <p:cNvSpPr>
              <a:spLocks noChangeArrowheads="1"/>
            </p:cNvSpPr>
            <p:nvPr/>
          </p:nvSpPr>
          <p:spPr bwMode="auto">
            <a:xfrm>
              <a:off x="1014413" y="2279650"/>
              <a:ext cx="1023938" cy="101917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4" name="person icon piece"/>
            <p:cNvSpPr>
              <a:spLocks noEditPoints="1"/>
            </p:cNvSpPr>
            <p:nvPr/>
          </p:nvSpPr>
          <p:spPr bwMode="auto">
            <a:xfrm>
              <a:off x="968375" y="2230438"/>
              <a:ext cx="1117600" cy="1117600"/>
            </a:xfrm>
            <a:custGeom>
              <a:avLst/>
              <a:gdLst>
                <a:gd name="T0" fmla="*/ 201 w 402"/>
                <a:gd name="T1" fmla="*/ 402 h 402"/>
                <a:gd name="T2" fmla="*/ 0 w 402"/>
                <a:gd name="T3" fmla="*/ 201 h 402"/>
                <a:gd name="T4" fmla="*/ 201 w 402"/>
                <a:gd name="T5" fmla="*/ 0 h 402"/>
                <a:gd name="T6" fmla="*/ 402 w 402"/>
                <a:gd name="T7" fmla="*/ 201 h 402"/>
                <a:gd name="T8" fmla="*/ 201 w 402"/>
                <a:gd name="T9" fmla="*/ 402 h 402"/>
                <a:gd name="T10" fmla="*/ 201 w 402"/>
                <a:gd name="T11" fmla="*/ 35 h 402"/>
                <a:gd name="T12" fmla="*/ 35 w 402"/>
                <a:gd name="T13" fmla="*/ 201 h 402"/>
                <a:gd name="T14" fmla="*/ 201 w 402"/>
                <a:gd name="T15" fmla="*/ 367 h 402"/>
                <a:gd name="T16" fmla="*/ 367 w 402"/>
                <a:gd name="T17" fmla="*/ 201 h 402"/>
                <a:gd name="T18" fmla="*/ 201 w 402"/>
                <a:gd name="T19" fmla="*/ 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2" h="402">
                  <a:moveTo>
                    <a:pt x="201" y="402"/>
                  </a:moveTo>
                  <a:cubicBezTo>
                    <a:pt x="91" y="402"/>
                    <a:pt x="0" y="312"/>
                    <a:pt x="0" y="201"/>
                  </a:cubicBezTo>
                  <a:cubicBezTo>
                    <a:pt x="0" y="90"/>
                    <a:pt x="91" y="0"/>
                    <a:pt x="201" y="0"/>
                  </a:cubicBezTo>
                  <a:cubicBezTo>
                    <a:pt x="312" y="0"/>
                    <a:pt x="402" y="90"/>
                    <a:pt x="402" y="201"/>
                  </a:cubicBezTo>
                  <a:cubicBezTo>
                    <a:pt x="402" y="312"/>
                    <a:pt x="312" y="402"/>
                    <a:pt x="201" y="402"/>
                  </a:cubicBezTo>
                  <a:close/>
                  <a:moveTo>
                    <a:pt x="201" y="35"/>
                  </a:moveTo>
                  <a:cubicBezTo>
                    <a:pt x="109" y="35"/>
                    <a:pt x="35" y="109"/>
                    <a:pt x="35" y="201"/>
                  </a:cubicBezTo>
                  <a:cubicBezTo>
                    <a:pt x="35" y="292"/>
                    <a:pt x="109" y="367"/>
                    <a:pt x="201" y="367"/>
                  </a:cubicBezTo>
                  <a:cubicBezTo>
                    <a:pt x="293" y="367"/>
                    <a:pt x="367" y="292"/>
                    <a:pt x="367" y="201"/>
                  </a:cubicBezTo>
                  <a:cubicBezTo>
                    <a:pt x="367" y="109"/>
                    <a:pt x="293" y="35"/>
                    <a:pt x="201" y="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5" name="person icon piece"/>
            <p:cNvSpPr>
              <a:spLocks/>
            </p:cNvSpPr>
            <p:nvPr/>
          </p:nvSpPr>
          <p:spPr bwMode="auto">
            <a:xfrm>
              <a:off x="1209675" y="2452688"/>
              <a:ext cx="633413" cy="576263"/>
            </a:xfrm>
            <a:custGeom>
              <a:avLst/>
              <a:gdLst>
                <a:gd name="T0" fmla="*/ 227 w 228"/>
                <a:gd name="T1" fmla="*/ 200 h 207"/>
                <a:gd name="T2" fmla="*/ 153 w 228"/>
                <a:gd name="T3" fmla="*/ 130 h 207"/>
                <a:gd name="T4" fmla="*/ 149 w 228"/>
                <a:gd name="T5" fmla="*/ 129 h 207"/>
                <a:gd name="T6" fmla="*/ 135 w 228"/>
                <a:gd name="T7" fmla="*/ 135 h 207"/>
                <a:gd name="T8" fmla="*/ 135 w 228"/>
                <a:gd name="T9" fmla="*/ 131 h 207"/>
                <a:gd name="T10" fmla="*/ 166 w 228"/>
                <a:gd name="T11" fmla="*/ 69 h 207"/>
                <a:gd name="T12" fmla="*/ 114 w 228"/>
                <a:gd name="T13" fmla="*/ 0 h 207"/>
                <a:gd name="T14" fmla="*/ 62 w 228"/>
                <a:gd name="T15" fmla="*/ 69 h 207"/>
                <a:gd name="T16" fmla="*/ 92 w 228"/>
                <a:gd name="T17" fmla="*/ 131 h 207"/>
                <a:gd name="T18" fmla="*/ 92 w 228"/>
                <a:gd name="T19" fmla="*/ 135 h 207"/>
                <a:gd name="T20" fmla="*/ 80 w 228"/>
                <a:gd name="T21" fmla="*/ 129 h 207"/>
                <a:gd name="T22" fmla="*/ 76 w 228"/>
                <a:gd name="T23" fmla="*/ 130 h 207"/>
                <a:gd name="T24" fmla="*/ 1 w 228"/>
                <a:gd name="T25" fmla="*/ 200 h 207"/>
                <a:gd name="T26" fmla="*/ 1 w 228"/>
                <a:gd name="T27" fmla="*/ 205 h 207"/>
                <a:gd name="T28" fmla="*/ 5 w 228"/>
                <a:gd name="T29" fmla="*/ 207 h 207"/>
                <a:gd name="T30" fmla="*/ 222 w 228"/>
                <a:gd name="T31" fmla="*/ 207 h 207"/>
                <a:gd name="T32" fmla="*/ 227 w 228"/>
                <a:gd name="T33" fmla="*/ 205 h 207"/>
                <a:gd name="T34" fmla="*/ 227 w 228"/>
                <a:gd name="T35" fmla="*/ 20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8" h="207">
                  <a:moveTo>
                    <a:pt x="227" y="200"/>
                  </a:moveTo>
                  <a:cubicBezTo>
                    <a:pt x="210" y="168"/>
                    <a:pt x="183" y="143"/>
                    <a:pt x="153" y="130"/>
                  </a:cubicBezTo>
                  <a:cubicBezTo>
                    <a:pt x="152" y="130"/>
                    <a:pt x="150" y="129"/>
                    <a:pt x="149" y="129"/>
                  </a:cubicBezTo>
                  <a:cubicBezTo>
                    <a:pt x="145" y="129"/>
                    <a:pt x="140" y="131"/>
                    <a:pt x="135" y="135"/>
                  </a:cubicBezTo>
                  <a:cubicBezTo>
                    <a:pt x="135" y="131"/>
                    <a:pt x="135" y="131"/>
                    <a:pt x="135" y="131"/>
                  </a:cubicBezTo>
                  <a:cubicBezTo>
                    <a:pt x="153" y="120"/>
                    <a:pt x="166" y="97"/>
                    <a:pt x="166" y="69"/>
                  </a:cubicBezTo>
                  <a:cubicBezTo>
                    <a:pt x="166" y="31"/>
                    <a:pt x="143" y="0"/>
                    <a:pt x="114" y="0"/>
                  </a:cubicBezTo>
                  <a:cubicBezTo>
                    <a:pt x="85" y="0"/>
                    <a:pt x="62" y="31"/>
                    <a:pt x="62" y="69"/>
                  </a:cubicBezTo>
                  <a:cubicBezTo>
                    <a:pt x="62" y="97"/>
                    <a:pt x="75" y="120"/>
                    <a:pt x="92" y="131"/>
                  </a:cubicBezTo>
                  <a:cubicBezTo>
                    <a:pt x="92" y="135"/>
                    <a:pt x="92" y="135"/>
                    <a:pt x="92" y="135"/>
                  </a:cubicBezTo>
                  <a:cubicBezTo>
                    <a:pt x="88" y="131"/>
                    <a:pt x="84" y="129"/>
                    <a:pt x="80" y="129"/>
                  </a:cubicBezTo>
                  <a:cubicBezTo>
                    <a:pt x="78" y="129"/>
                    <a:pt x="76" y="130"/>
                    <a:pt x="76" y="130"/>
                  </a:cubicBezTo>
                  <a:cubicBezTo>
                    <a:pt x="45" y="143"/>
                    <a:pt x="18" y="168"/>
                    <a:pt x="1" y="200"/>
                  </a:cubicBezTo>
                  <a:cubicBezTo>
                    <a:pt x="0" y="201"/>
                    <a:pt x="0" y="203"/>
                    <a:pt x="1" y="205"/>
                  </a:cubicBezTo>
                  <a:cubicBezTo>
                    <a:pt x="2" y="206"/>
                    <a:pt x="4" y="207"/>
                    <a:pt x="5" y="207"/>
                  </a:cubicBezTo>
                  <a:cubicBezTo>
                    <a:pt x="222" y="207"/>
                    <a:pt x="222" y="207"/>
                    <a:pt x="222" y="207"/>
                  </a:cubicBezTo>
                  <a:cubicBezTo>
                    <a:pt x="224" y="207"/>
                    <a:pt x="226" y="206"/>
                    <a:pt x="227" y="205"/>
                  </a:cubicBezTo>
                  <a:cubicBezTo>
                    <a:pt x="228" y="203"/>
                    <a:pt x="228" y="201"/>
                    <a:pt x="227"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94" name="satellite icon"/>
          <p:cNvGrpSpPr/>
          <p:nvPr/>
        </p:nvGrpSpPr>
        <p:grpSpPr>
          <a:xfrm flipH="1">
            <a:off x="2162929" y="2298241"/>
            <a:ext cx="745142" cy="745142"/>
            <a:chOff x="9315639" y="2818250"/>
            <a:chExt cx="1249766" cy="1249766"/>
          </a:xfrm>
        </p:grpSpPr>
        <p:sp>
          <p:nvSpPr>
            <p:cNvPr id="197" name="satellite icon piece"/>
            <p:cNvSpPr>
              <a:spLocks noChangeArrowheads="1"/>
            </p:cNvSpPr>
            <p:nvPr/>
          </p:nvSpPr>
          <p:spPr bwMode="auto">
            <a:xfrm>
              <a:off x="9367599" y="2872945"/>
              <a:ext cx="1145847" cy="11403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98" name="satellite icon piece"/>
            <p:cNvSpPr>
              <a:spLocks noEditPoints="1"/>
            </p:cNvSpPr>
            <p:nvPr/>
          </p:nvSpPr>
          <p:spPr bwMode="auto">
            <a:xfrm>
              <a:off x="9315639" y="2818250"/>
              <a:ext cx="1249766" cy="1249766"/>
            </a:xfrm>
            <a:custGeom>
              <a:avLst/>
              <a:gdLst>
                <a:gd name="T0" fmla="*/ 138 w 277"/>
                <a:gd name="T1" fmla="*/ 276 h 276"/>
                <a:gd name="T2" fmla="*/ 0 w 277"/>
                <a:gd name="T3" fmla="*/ 138 h 276"/>
                <a:gd name="T4" fmla="*/ 138 w 277"/>
                <a:gd name="T5" fmla="*/ 0 h 276"/>
                <a:gd name="T6" fmla="*/ 277 w 277"/>
                <a:gd name="T7" fmla="*/ 138 h 276"/>
                <a:gd name="T8" fmla="*/ 138 w 277"/>
                <a:gd name="T9" fmla="*/ 276 h 276"/>
                <a:gd name="T10" fmla="*/ 138 w 277"/>
                <a:gd name="T11" fmla="*/ 24 h 276"/>
                <a:gd name="T12" fmla="*/ 24 w 277"/>
                <a:gd name="T13" fmla="*/ 138 h 276"/>
                <a:gd name="T14" fmla="*/ 138 w 277"/>
                <a:gd name="T15" fmla="*/ 252 h 276"/>
                <a:gd name="T16" fmla="*/ 253 w 277"/>
                <a:gd name="T17" fmla="*/ 138 h 276"/>
                <a:gd name="T18" fmla="*/ 138 w 277"/>
                <a:gd name="T19" fmla="*/ 2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138" y="276"/>
                  </a:moveTo>
                  <a:cubicBezTo>
                    <a:pt x="62" y="276"/>
                    <a:pt x="0" y="214"/>
                    <a:pt x="0" y="138"/>
                  </a:cubicBezTo>
                  <a:cubicBezTo>
                    <a:pt x="0" y="62"/>
                    <a:pt x="62" y="0"/>
                    <a:pt x="138" y="0"/>
                  </a:cubicBezTo>
                  <a:cubicBezTo>
                    <a:pt x="214" y="0"/>
                    <a:pt x="277" y="62"/>
                    <a:pt x="277" y="138"/>
                  </a:cubicBezTo>
                  <a:cubicBezTo>
                    <a:pt x="277" y="214"/>
                    <a:pt x="214" y="276"/>
                    <a:pt x="138" y="276"/>
                  </a:cubicBezTo>
                  <a:close/>
                  <a:moveTo>
                    <a:pt x="138" y="24"/>
                  </a:moveTo>
                  <a:cubicBezTo>
                    <a:pt x="75" y="24"/>
                    <a:pt x="24" y="75"/>
                    <a:pt x="24" y="138"/>
                  </a:cubicBezTo>
                  <a:cubicBezTo>
                    <a:pt x="24" y="201"/>
                    <a:pt x="75" y="252"/>
                    <a:pt x="138" y="252"/>
                  </a:cubicBezTo>
                  <a:cubicBezTo>
                    <a:pt x="201" y="252"/>
                    <a:pt x="253" y="201"/>
                    <a:pt x="253" y="138"/>
                  </a:cubicBezTo>
                  <a:cubicBezTo>
                    <a:pt x="253" y="75"/>
                    <a:pt x="201" y="24"/>
                    <a:pt x="138"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nvGrpSpPr>
            <p:cNvPr id="200" name="satellite"/>
            <p:cNvGrpSpPr/>
            <p:nvPr/>
          </p:nvGrpSpPr>
          <p:grpSpPr>
            <a:xfrm rot="1675111" flipH="1">
              <a:off x="9516657" y="3148432"/>
              <a:ext cx="803168" cy="665595"/>
              <a:chOff x="0" y="776288"/>
              <a:chExt cx="1603376" cy="1328738"/>
            </a:xfrm>
            <a:solidFill>
              <a:schemeClr val="bg1"/>
            </a:solidFill>
          </p:grpSpPr>
          <p:sp>
            <p:nvSpPr>
              <p:cNvPr id="204" name="satellite piece"/>
              <p:cNvSpPr>
                <a:spLocks/>
              </p:cNvSpPr>
              <p:nvPr/>
            </p:nvSpPr>
            <p:spPr bwMode="auto">
              <a:xfrm>
                <a:off x="614363" y="884238"/>
                <a:ext cx="377825" cy="619125"/>
              </a:xfrm>
              <a:custGeom>
                <a:avLst/>
                <a:gdLst>
                  <a:gd name="T0" fmla="*/ 144 w 144"/>
                  <a:gd name="T1" fmla="*/ 221 h 236"/>
                  <a:gd name="T2" fmla="*/ 129 w 144"/>
                  <a:gd name="T3" fmla="*/ 236 h 236"/>
                  <a:gd name="T4" fmla="*/ 15 w 144"/>
                  <a:gd name="T5" fmla="*/ 236 h 236"/>
                  <a:gd name="T6" fmla="*/ 0 w 144"/>
                  <a:gd name="T7" fmla="*/ 221 h 236"/>
                  <a:gd name="T8" fmla="*/ 0 w 144"/>
                  <a:gd name="T9" fmla="*/ 15 h 236"/>
                  <a:gd name="T10" fmla="*/ 15 w 144"/>
                  <a:gd name="T11" fmla="*/ 0 h 236"/>
                  <a:gd name="T12" fmla="*/ 129 w 144"/>
                  <a:gd name="T13" fmla="*/ 0 h 236"/>
                  <a:gd name="T14" fmla="*/ 144 w 144"/>
                  <a:gd name="T15" fmla="*/ 15 h 236"/>
                  <a:gd name="T16" fmla="*/ 144 w 144"/>
                  <a:gd name="T17" fmla="*/ 22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36">
                    <a:moveTo>
                      <a:pt x="144" y="221"/>
                    </a:moveTo>
                    <a:cubicBezTo>
                      <a:pt x="144" y="230"/>
                      <a:pt x="137" y="236"/>
                      <a:pt x="129" y="236"/>
                    </a:cubicBezTo>
                    <a:cubicBezTo>
                      <a:pt x="15" y="236"/>
                      <a:pt x="15" y="236"/>
                      <a:pt x="15" y="236"/>
                    </a:cubicBezTo>
                    <a:cubicBezTo>
                      <a:pt x="7" y="236"/>
                      <a:pt x="0" y="230"/>
                      <a:pt x="0" y="221"/>
                    </a:cubicBezTo>
                    <a:cubicBezTo>
                      <a:pt x="0" y="15"/>
                      <a:pt x="0" y="15"/>
                      <a:pt x="0" y="15"/>
                    </a:cubicBezTo>
                    <a:cubicBezTo>
                      <a:pt x="0" y="7"/>
                      <a:pt x="7" y="0"/>
                      <a:pt x="15" y="0"/>
                    </a:cubicBezTo>
                    <a:cubicBezTo>
                      <a:pt x="129" y="0"/>
                      <a:pt x="129" y="0"/>
                      <a:pt x="129" y="0"/>
                    </a:cubicBezTo>
                    <a:cubicBezTo>
                      <a:pt x="137" y="0"/>
                      <a:pt x="144" y="7"/>
                      <a:pt x="144" y="15"/>
                    </a:cubicBezTo>
                    <a:lnTo>
                      <a:pt x="144" y="2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05" name="satellite piece"/>
              <p:cNvSpPr>
                <a:spLocks/>
              </p:cNvSpPr>
              <p:nvPr/>
            </p:nvSpPr>
            <p:spPr bwMode="auto">
              <a:xfrm>
                <a:off x="614363" y="884238"/>
                <a:ext cx="377825" cy="619125"/>
              </a:xfrm>
              <a:custGeom>
                <a:avLst/>
                <a:gdLst>
                  <a:gd name="T0" fmla="*/ 144 w 144"/>
                  <a:gd name="T1" fmla="*/ 221 h 236"/>
                  <a:gd name="T2" fmla="*/ 129 w 144"/>
                  <a:gd name="T3" fmla="*/ 236 h 236"/>
                  <a:gd name="T4" fmla="*/ 15 w 144"/>
                  <a:gd name="T5" fmla="*/ 236 h 236"/>
                  <a:gd name="T6" fmla="*/ 0 w 144"/>
                  <a:gd name="T7" fmla="*/ 221 h 236"/>
                  <a:gd name="T8" fmla="*/ 0 w 144"/>
                  <a:gd name="T9" fmla="*/ 15 h 236"/>
                  <a:gd name="T10" fmla="*/ 15 w 144"/>
                  <a:gd name="T11" fmla="*/ 0 h 236"/>
                  <a:gd name="T12" fmla="*/ 129 w 144"/>
                  <a:gd name="T13" fmla="*/ 0 h 236"/>
                  <a:gd name="T14" fmla="*/ 144 w 144"/>
                  <a:gd name="T15" fmla="*/ 15 h 236"/>
                  <a:gd name="T16" fmla="*/ 144 w 144"/>
                  <a:gd name="T17" fmla="*/ 22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36">
                    <a:moveTo>
                      <a:pt x="144" y="221"/>
                    </a:moveTo>
                    <a:cubicBezTo>
                      <a:pt x="144" y="230"/>
                      <a:pt x="137" y="236"/>
                      <a:pt x="129" y="236"/>
                    </a:cubicBezTo>
                    <a:cubicBezTo>
                      <a:pt x="15" y="236"/>
                      <a:pt x="15" y="236"/>
                      <a:pt x="15" y="236"/>
                    </a:cubicBezTo>
                    <a:cubicBezTo>
                      <a:pt x="7" y="236"/>
                      <a:pt x="0" y="230"/>
                      <a:pt x="0" y="221"/>
                    </a:cubicBezTo>
                    <a:cubicBezTo>
                      <a:pt x="0" y="15"/>
                      <a:pt x="0" y="15"/>
                      <a:pt x="0" y="15"/>
                    </a:cubicBezTo>
                    <a:cubicBezTo>
                      <a:pt x="0" y="7"/>
                      <a:pt x="7" y="0"/>
                      <a:pt x="15" y="0"/>
                    </a:cubicBezTo>
                    <a:cubicBezTo>
                      <a:pt x="129" y="0"/>
                      <a:pt x="129" y="0"/>
                      <a:pt x="129" y="0"/>
                    </a:cubicBezTo>
                    <a:cubicBezTo>
                      <a:pt x="137" y="0"/>
                      <a:pt x="144" y="7"/>
                      <a:pt x="144" y="15"/>
                    </a:cubicBezTo>
                    <a:lnTo>
                      <a:pt x="144" y="2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06" name="satellite piece"/>
              <p:cNvSpPr>
                <a:spLocks/>
              </p:cNvSpPr>
              <p:nvPr/>
            </p:nvSpPr>
            <p:spPr bwMode="auto">
              <a:xfrm>
                <a:off x="655638" y="1828801"/>
                <a:ext cx="284163" cy="96838"/>
              </a:xfrm>
              <a:custGeom>
                <a:avLst/>
                <a:gdLst>
                  <a:gd name="T0" fmla="*/ 1 w 108"/>
                  <a:gd name="T1" fmla="*/ 19 h 37"/>
                  <a:gd name="T2" fmla="*/ 54 w 108"/>
                  <a:gd name="T3" fmla="*/ 37 h 37"/>
                  <a:gd name="T4" fmla="*/ 106 w 108"/>
                  <a:gd name="T5" fmla="*/ 19 h 37"/>
                  <a:gd name="T6" fmla="*/ 108 w 108"/>
                  <a:gd name="T7" fmla="*/ 17 h 37"/>
                  <a:gd name="T8" fmla="*/ 107 w 108"/>
                  <a:gd name="T9" fmla="*/ 15 h 37"/>
                  <a:gd name="T10" fmla="*/ 97 w 108"/>
                  <a:gd name="T11" fmla="*/ 1 h 37"/>
                  <a:gd name="T12" fmla="*/ 93 w 108"/>
                  <a:gd name="T13" fmla="*/ 0 h 37"/>
                  <a:gd name="T14" fmla="*/ 54 w 108"/>
                  <a:gd name="T15" fmla="*/ 13 h 37"/>
                  <a:gd name="T16" fmla="*/ 15 w 108"/>
                  <a:gd name="T17" fmla="*/ 0 h 37"/>
                  <a:gd name="T18" fmla="*/ 11 w 108"/>
                  <a:gd name="T19" fmla="*/ 1 h 37"/>
                  <a:gd name="T20" fmla="*/ 1 w 108"/>
                  <a:gd name="T21" fmla="*/ 15 h 37"/>
                  <a:gd name="T22" fmla="*/ 0 w 108"/>
                  <a:gd name="T23" fmla="*/ 17 h 37"/>
                  <a:gd name="T24" fmla="*/ 1 w 108"/>
                  <a:gd name="T25"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37">
                    <a:moveTo>
                      <a:pt x="1" y="19"/>
                    </a:moveTo>
                    <a:cubicBezTo>
                      <a:pt x="17" y="31"/>
                      <a:pt x="36" y="37"/>
                      <a:pt x="54" y="37"/>
                    </a:cubicBezTo>
                    <a:cubicBezTo>
                      <a:pt x="72" y="37"/>
                      <a:pt x="90" y="31"/>
                      <a:pt x="106" y="19"/>
                    </a:cubicBezTo>
                    <a:cubicBezTo>
                      <a:pt x="107" y="18"/>
                      <a:pt x="107" y="18"/>
                      <a:pt x="108" y="17"/>
                    </a:cubicBezTo>
                    <a:cubicBezTo>
                      <a:pt x="108" y="16"/>
                      <a:pt x="107" y="15"/>
                      <a:pt x="107" y="15"/>
                    </a:cubicBezTo>
                    <a:cubicBezTo>
                      <a:pt x="97" y="1"/>
                      <a:pt x="97" y="1"/>
                      <a:pt x="97" y="1"/>
                    </a:cubicBezTo>
                    <a:cubicBezTo>
                      <a:pt x="96" y="0"/>
                      <a:pt x="94" y="0"/>
                      <a:pt x="93" y="0"/>
                    </a:cubicBezTo>
                    <a:cubicBezTo>
                      <a:pt x="81" y="9"/>
                      <a:pt x="68" y="13"/>
                      <a:pt x="54" y="13"/>
                    </a:cubicBezTo>
                    <a:cubicBezTo>
                      <a:pt x="40" y="13"/>
                      <a:pt x="27" y="9"/>
                      <a:pt x="15" y="0"/>
                    </a:cubicBezTo>
                    <a:cubicBezTo>
                      <a:pt x="14" y="0"/>
                      <a:pt x="12" y="0"/>
                      <a:pt x="11" y="1"/>
                    </a:cubicBezTo>
                    <a:cubicBezTo>
                      <a:pt x="1" y="15"/>
                      <a:pt x="1" y="15"/>
                      <a:pt x="1" y="15"/>
                    </a:cubicBezTo>
                    <a:cubicBezTo>
                      <a:pt x="0" y="15"/>
                      <a:pt x="0" y="16"/>
                      <a:pt x="0" y="17"/>
                    </a:cubicBezTo>
                    <a:cubicBezTo>
                      <a:pt x="0" y="18"/>
                      <a:pt x="1" y="18"/>
                      <a:pt x="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07" name="satellite piece"/>
              <p:cNvSpPr>
                <a:spLocks/>
              </p:cNvSpPr>
              <p:nvPr/>
            </p:nvSpPr>
            <p:spPr bwMode="auto">
              <a:xfrm>
                <a:off x="606425" y="1895476"/>
                <a:ext cx="382588" cy="120650"/>
              </a:xfrm>
              <a:custGeom>
                <a:avLst/>
                <a:gdLst>
                  <a:gd name="T0" fmla="*/ 73 w 146"/>
                  <a:gd name="T1" fmla="*/ 46 h 46"/>
                  <a:gd name="T2" fmla="*/ 144 w 146"/>
                  <a:gd name="T3" fmla="*/ 19 h 46"/>
                  <a:gd name="T4" fmla="*/ 145 w 146"/>
                  <a:gd name="T5" fmla="*/ 15 h 46"/>
                  <a:gd name="T6" fmla="*/ 135 w 146"/>
                  <a:gd name="T7" fmla="*/ 1 h 46"/>
                  <a:gd name="T8" fmla="*/ 133 w 146"/>
                  <a:gd name="T9" fmla="*/ 0 h 46"/>
                  <a:gd name="T10" fmla="*/ 131 w 146"/>
                  <a:gd name="T11" fmla="*/ 1 h 46"/>
                  <a:gd name="T12" fmla="*/ 73 w 146"/>
                  <a:gd name="T13" fmla="*/ 22 h 46"/>
                  <a:gd name="T14" fmla="*/ 15 w 146"/>
                  <a:gd name="T15" fmla="*/ 1 h 46"/>
                  <a:gd name="T16" fmla="*/ 13 w 146"/>
                  <a:gd name="T17" fmla="*/ 0 h 46"/>
                  <a:gd name="T18" fmla="*/ 11 w 146"/>
                  <a:gd name="T19" fmla="*/ 1 h 46"/>
                  <a:gd name="T20" fmla="*/ 1 w 146"/>
                  <a:gd name="T21" fmla="*/ 15 h 46"/>
                  <a:gd name="T22" fmla="*/ 2 w 146"/>
                  <a:gd name="T23" fmla="*/ 19 h 46"/>
                  <a:gd name="T24" fmla="*/ 73 w 146"/>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46">
                    <a:moveTo>
                      <a:pt x="73" y="46"/>
                    </a:moveTo>
                    <a:cubicBezTo>
                      <a:pt x="98" y="46"/>
                      <a:pt x="123" y="37"/>
                      <a:pt x="144" y="19"/>
                    </a:cubicBezTo>
                    <a:cubicBezTo>
                      <a:pt x="146" y="18"/>
                      <a:pt x="146" y="16"/>
                      <a:pt x="145" y="15"/>
                    </a:cubicBezTo>
                    <a:cubicBezTo>
                      <a:pt x="135" y="1"/>
                      <a:pt x="135" y="1"/>
                      <a:pt x="135" y="1"/>
                    </a:cubicBezTo>
                    <a:cubicBezTo>
                      <a:pt x="134" y="1"/>
                      <a:pt x="133" y="0"/>
                      <a:pt x="133" y="0"/>
                    </a:cubicBezTo>
                    <a:cubicBezTo>
                      <a:pt x="132" y="0"/>
                      <a:pt x="131" y="0"/>
                      <a:pt x="131" y="1"/>
                    </a:cubicBezTo>
                    <a:cubicBezTo>
                      <a:pt x="113" y="15"/>
                      <a:pt x="93" y="22"/>
                      <a:pt x="73" y="22"/>
                    </a:cubicBezTo>
                    <a:cubicBezTo>
                      <a:pt x="53" y="22"/>
                      <a:pt x="33" y="15"/>
                      <a:pt x="15" y="1"/>
                    </a:cubicBezTo>
                    <a:cubicBezTo>
                      <a:pt x="15" y="0"/>
                      <a:pt x="14" y="0"/>
                      <a:pt x="13" y="0"/>
                    </a:cubicBezTo>
                    <a:cubicBezTo>
                      <a:pt x="12" y="0"/>
                      <a:pt x="12" y="1"/>
                      <a:pt x="11" y="1"/>
                    </a:cubicBezTo>
                    <a:cubicBezTo>
                      <a:pt x="1" y="15"/>
                      <a:pt x="1" y="15"/>
                      <a:pt x="1" y="15"/>
                    </a:cubicBezTo>
                    <a:cubicBezTo>
                      <a:pt x="0" y="16"/>
                      <a:pt x="0" y="18"/>
                      <a:pt x="2" y="19"/>
                    </a:cubicBezTo>
                    <a:cubicBezTo>
                      <a:pt x="23" y="37"/>
                      <a:pt x="48" y="46"/>
                      <a:pt x="7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08" name="satellite piece"/>
              <p:cNvSpPr>
                <a:spLocks/>
              </p:cNvSpPr>
              <p:nvPr/>
            </p:nvSpPr>
            <p:spPr bwMode="auto">
              <a:xfrm>
                <a:off x="558800" y="1957388"/>
                <a:ext cx="477838" cy="147638"/>
              </a:xfrm>
              <a:custGeom>
                <a:avLst/>
                <a:gdLst>
                  <a:gd name="T0" fmla="*/ 181 w 182"/>
                  <a:gd name="T1" fmla="*/ 15 h 56"/>
                  <a:gd name="T2" fmla="*/ 171 w 182"/>
                  <a:gd name="T3" fmla="*/ 1 h 56"/>
                  <a:gd name="T4" fmla="*/ 169 w 182"/>
                  <a:gd name="T5" fmla="*/ 0 h 56"/>
                  <a:gd name="T6" fmla="*/ 166 w 182"/>
                  <a:gd name="T7" fmla="*/ 1 h 56"/>
                  <a:gd name="T8" fmla="*/ 91 w 182"/>
                  <a:gd name="T9" fmla="*/ 31 h 56"/>
                  <a:gd name="T10" fmla="*/ 15 w 182"/>
                  <a:gd name="T11" fmla="*/ 1 h 56"/>
                  <a:gd name="T12" fmla="*/ 13 w 182"/>
                  <a:gd name="T13" fmla="*/ 0 h 56"/>
                  <a:gd name="T14" fmla="*/ 11 w 182"/>
                  <a:gd name="T15" fmla="*/ 1 h 56"/>
                  <a:gd name="T16" fmla="*/ 1 w 182"/>
                  <a:gd name="T17" fmla="*/ 15 h 56"/>
                  <a:gd name="T18" fmla="*/ 1 w 182"/>
                  <a:gd name="T19" fmla="*/ 19 h 56"/>
                  <a:gd name="T20" fmla="*/ 91 w 182"/>
                  <a:gd name="T21" fmla="*/ 56 h 56"/>
                  <a:gd name="T22" fmla="*/ 181 w 182"/>
                  <a:gd name="T23" fmla="*/ 19 h 56"/>
                  <a:gd name="T24" fmla="*/ 181 w 182"/>
                  <a:gd name="T25" fmla="*/ 1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56">
                    <a:moveTo>
                      <a:pt x="181" y="15"/>
                    </a:moveTo>
                    <a:cubicBezTo>
                      <a:pt x="171" y="1"/>
                      <a:pt x="171" y="1"/>
                      <a:pt x="171" y="1"/>
                    </a:cubicBezTo>
                    <a:cubicBezTo>
                      <a:pt x="170" y="1"/>
                      <a:pt x="170" y="0"/>
                      <a:pt x="169" y="0"/>
                    </a:cubicBezTo>
                    <a:cubicBezTo>
                      <a:pt x="168" y="0"/>
                      <a:pt x="167" y="0"/>
                      <a:pt x="166" y="1"/>
                    </a:cubicBezTo>
                    <a:cubicBezTo>
                      <a:pt x="144" y="21"/>
                      <a:pt x="118" y="31"/>
                      <a:pt x="91" y="31"/>
                    </a:cubicBezTo>
                    <a:cubicBezTo>
                      <a:pt x="64" y="31"/>
                      <a:pt x="38" y="21"/>
                      <a:pt x="15" y="1"/>
                    </a:cubicBezTo>
                    <a:cubicBezTo>
                      <a:pt x="15" y="0"/>
                      <a:pt x="14" y="0"/>
                      <a:pt x="13" y="0"/>
                    </a:cubicBezTo>
                    <a:cubicBezTo>
                      <a:pt x="12" y="0"/>
                      <a:pt x="12" y="1"/>
                      <a:pt x="11" y="1"/>
                    </a:cubicBezTo>
                    <a:cubicBezTo>
                      <a:pt x="1" y="15"/>
                      <a:pt x="1" y="15"/>
                      <a:pt x="1" y="15"/>
                    </a:cubicBezTo>
                    <a:cubicBezTo>
                      <a:pt x="0" y="16"/>
                      <a:pt x="0" y="18"/>
                      <a:pt x="1" y="19"/>
                    </a:cubicBezTo>
                    <a:cubicBezTo>
                      <a:pt x="28" y="43"/>
                      <a:pt x="59" y="56"/>
                      <a:pt x="91" y="56"/>
                    </a:cubicBezTo>
                    <a:cubicBezTo>
                      <a:pt x="123" y="56"/>
                      <a:pt x="154" y="43"/>
                      <a:pt x="181" y="19"/>
                    </a:cubicBezTo>
                    <a:cubicBezTo>
                      <a:pt x="182" y="18"/>
                      <a:pt x="182" y="16"/>
                      <a:pt x="18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09" name="satellite piece"/>
              <p:cNvSpPr>
                <a:spLocks/>
              </p:cNvSpPr>
              <p:nvPr/>
            </p:nvSpPr>
            <p:spPr bwMode="auto">
              <a:xfrm>
                <a:off x="863600" y="1185863"/>
                <a:ext cx="82550" cy="280988"/>
              </a:xfrm>
              <a:custGeom>
                <a:avLst/>
                <a:gdLst>
                  <a:gd name="T0" fmla="*/ 25 w 32"/>
                  <a:gd name="T1" fmla="*/ 0 h 107"/>
                  <a:gd name="T2" fmla="*/ 7 w 32"/>
                  <a:gd name="T3" fmla="*/ 0 h 107"/>
                  <a:gd name="T4" fmla="*/ 0 w 32"/>
                  <a:gd name="T5" fmla="*/ 7 h 107"/>
                  <a:gd name="T6" fmla="*/ 0 w 32"/>
                  <a:gd name="T7" fmla="*/ 100 h 107"/>
                  <a:gd name="T8" fmla="*/ 7 w 32"/>
                  <a:gd name="T9" fmla="*/ 107 h 107"/>
                  <a:gd name="T10" fmla="*/ 25 w 32"/>
                  <a:gd name="T11" fmla="*/ 107 h 107"/>
                  <a:gd name="T12" fmla="*/ 32 w 32"/>
                  <a:gd name="T13" fmla="*/ 100 h 107"/>
                  <a:gd name="T14" fmla="*/ 32 w 32"/>
                  <a:gd name="T15" fmla="*/ 7 h 107"/>
                  <a:gd name="T16" fmla="*/ 25 w 32"/>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07">
                    <a:moveTo>
                      <a:pt x="25" y="0"/>
                    </a:moveTo>
                    <a:cubicBezTo>
                      <a:pt x="7" y="0"/>
                      <a:pt x="7" y="0"/>
                      <a:pt x="7" y="0"/>
                    </a:cubicBezTo>
                    <a:cubicBezTo>
                      <a:pt x="4" y="0"/>
                      <a:pt x="0" y="3"/>
                      <a:pt x="0" y="7"/>
                    </a:cubicBezTo>
                    <a:cubicBezTo>
                      <a:pt x="0" y="100"/>
                      <a:pt x="0" y="100"/>
                      <a:pt x="0" y="100"/>
                    </a:cubicBezTo>
                    <a:cubicBezTo>
                      <a:pt x="0" y="104"/>
                      <a:pt x="4" y="107"/>
                      <a:pt x="7" y="107"/>
                    </a:cubicBezTo>
                    <a:cubicBezTo>
                      <a:pt x="25" y="107"/>
                      <a:pt x="25" y="107"/>
                      <a:pt x="25" y="107"/>
                    </a:cubicBezTo>
                    <a:cubicBezTo>
                      <a:pt x="29" y="107"/>
                      <a:pt x="32" y="104"/>
                      <a:pt x="32" y="100"/>
                    </a:cubicBezTo>
                    <a:cubicBezTo>
                      <a:pt x="32" y="7"/>
                      <a:pt x="32" y="7"/>
                      <a:pt x="32" y="7"/>
                    </a:cubicBezTo>
                    <a:cubicBezTo>
                      <a:pt x="32" y="3"/>
                      <a:pt x="29"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0" name="satellite piece"/>
              <p:cNvSpPr>
                <a:spLocks noChangeArrowheads="1"/>
              </p:cNvSpPr>
              <p:nvPr/>
            </p:nvSpPr>
            <p:spPr bwMode="auto">
              <a:xfrm>
                <a:off x="885825" y="1225551"/>
                <a:ext cx="38100" cy="365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1" name="satellite piece"/>
              <p:cNvSpPr>
                <a:spLocks noChangeArrowheads="1"/>
              </p:cNvSpPr>
              <p:nvPr/>
            </p:nvSpPr>
            <p:spPr bwMode="auto">
              <a:xfrm>
                <a:off x="885825" y="1306513"/>
                <a:ext cx="38100" cy="396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2" name="satellite piece"/>
              <p:cNvSpPr>
                <a:spLocks noChangeArrowheads="1"/>
              </p:cNvSpPr>
              <p:nvPr/>
            </p:nvSpPr>
            <p:spPr bwMode="auto">
              <a:xfrm>
                <a:off x="885825" y="1390651"/>
                <a:ext cx="38100" cy="396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3" name="satellite piece"/>
              <p:cNvSpPr>
                <a:spLocks noEditPoints="1"/>
              </p:cNvSpPr>
              <p:nvPr/>
            </p:nvSpPr>
            <p:spPr bwMode="auto">
              <a:xfrm>
                <a:off x="571500" y="776288"/>
                <a:ext cx="461963" cy="1020763"/>
              </a:xfrm>
              <a:custGeom>
                <a:avLst/>
                <a:gdLst>
                  <a:gd name="T0" fmla="*/ 150 w 176"/>
                  <a:gd name="T1" fmla="*/ 333 h 389"/>
                  <a:gd name="T2" fmla="*/ 99 w 176"/>
                  <a:gd name="T3" fmla="*/ 318 h 389"/>
                  <a:gd name="T4" fmla="*/ 99 w 176"/>
                  <a:gd name="T5" fmla="*/ 309 h 389"/>
                  <a:gd name="T6" fmla="*/ 129 w 176"/>
                  <a:gd name="T7" fmla="*/ 309 h 389"/>
                  <a:gd name="T8" fmla="*/ 132 w 176"/>
                  <a:gd name="T9" fmla="*/ 306 h 389"/>
                  <a:gd name="T10" fmla="*/ 132 w 176"/>
                  <a:gd name="T11" fmla="*/ 295 h 389"/>
                  <a:gd name="T12" fmla="*/ 144 w 176"/>
                  <a:gd name="T13" fmla="*/ 295 h 389"/>
                  <a:gd name="T14" fmla="*/ 146 w 176"/>
                  <a:gd name="T15" fmla="*/ 293 h 389"/>
                  <a:gd name="T16" fmla="*/ 146 w 176"/>
                  <a:gd name="T17" fmla="*/ 280 h 389"/>
                  <a:gd name="T18" fmla="*/ 163 w 176"/>
                  <a:gd name="T19" fmla="*/ 262 h 389"/>
                  <a:gd name="T20" fmla="*/ 163 w 176"/>
                  <a:gd name="T21" fmla="*/ 56 h 389"/>
                  <a:gd name="T22" fmla="*/ 145 w 176"/>
                  <a:gd name="T23" fmla="*/ 38 h 389"/>
                  <a:gd name="T24" fmla="*/ 146 w 176"/>
                  <a:gd name="T25" fmla="*/ 36 h 389"/>
                  <a:gd name="T26" fmla="*/ 146 w 176"/>
                  <a:gd name="T27" fmla="*/ 23 h 389"/>
                  <a:gd name="T28" fmla="*/ 144 w 176"/>
                  <a:gd name="T29" fmla="*/ 21 h 389"/>
                  <a:gd name="T30" fmla="*/ 132 w 176"/>
                  <a:gd name="T31" fmla="*/ 21 h 389"/>
                  <a:gd name="T32" fmla="*/ 132 w 176"/>
                  <a:gd name="T33" fmla="*/ 9 h 389"/>
                  <a:gd name="T34" fmla="*/ 129 w 176"/>
                  <a:gd name="T35" fmla="*/ 7 h 389"/>
                  <a:gd name="T36" fmla="*/ 110 w 176"/>
                  <a:gd name="T37" fmla="*/ 7 h 389"/>
                  <a:gd name="T38" fmla="*/ 110 w 176"/>
                  <a:gd name="T39" fmla="*/ 1 h 389"/>
                  <a:gd name="T40" fmla="*/ 109 w 176"/>
                  <a:gd name="T41" fmla="*/ 0 h 389"/>
                  <a:gd name="T42" fmla="*/ 67 w 176"/>
                  <a:gd name="T43" fmla="*/ 0 h 389"/>
                  <a:gd name="T44" fmla="*/ 66 w 176"/>
                  <a:gd name="T45" fmla="*/ 1 h 389"/>
                  <a:gd name="T46" fmla="*/ 66 w 176"/>
                  <a:gd name="T47" fmla="*/ 7 h 389"/>
                  <a:gd name="T48" fmla="*/ 47 w 176"/>
                  <a:gd name="T49" fmla="*/ 7 h 389"/>
                  <a:gd name="T50" fmla="*/ 44 w 176"/>
                  <a:gd name="T51" fmla="*/ 9 h 389"/>
                  <a:gd name="T52" fmla="*/ 44 w 176"/>
                  <a:gd name="T53" fmla="*/ 21 h 389"/>
                  <a:gd name="T54" fmla="*/ 32 w 176"/>
                  <a:gd name="T55" fmla="*/ 21 h 389"/>
                  <a:gd name="T56" fmla="*/ 30 w 176"/>
                  <a:gd name="T57" fmla="*/ 23 h 389"/>
                  <a:gd name="T58" fmla="*/ 30 w 176"/>
                  <a:gd name="T59" fmla="*/ 36 h 389"/>
                  <a:gd name="T60" fmla="*/ 31 w 176"/>
                  <a:gd name="T61" fmla="*/ 38 h 389"/>
                  <a:gd name="T62" fmla="*/ 13 w 176"/>
                  <a:gd name="T63" fmla="*/ 56 h 389"/>
                  <a:gd name="T64" fmla="*/ 13 w 176"/>
                  <a:gd name="T65" fmla="*/ 262 h 389"/>
                  <a:gd name="T66" fmla="*/ 30 w 176"/>
                  <a:gd name="T67" fmla="*/ 280 h 389"/>
                  <a:gd name="T68" fmla="*/ 30 w 176"/>
                  <a:gd name="T69" fmla="*/ 293 h 389"/>
                  <a:gd name="T70" fmla="*/ 32 w 176"/>
                  <a:gd name="T71" fmla="*/ 295 h 389"/>
                  <a:gd name="T72" fmla="*/ 44 w 176"/>
                  <a:gd name="T73" fmla="*/ 295 h 389"/>
                  <a:gd name="T74" fmla="*/ 44 w 176"/>
                  <a:gd name="T75" fmla="*/ 306 h 389"/>
                  <a:gd name="T76" fmla="*/ 47 w 176"/>
                  <a:gd name="T77" fmla="*/ 309 h 389"/>
                  <a:gd name="T78" fmla="*/ 77 w 176"/>
                  <a:gd name="T79" fmla="*/ 309 h 389"/>
                  <a:gd name="T80" fmla="*/ 77 w 176"/>
                  <a:gd name="T81" fmla="*/ 318 h 389"/>
                  <a:gd name="T82" fmla="*/ 26 w 176"/>
                  <a:gd name="T83" fmla="*/ 333 h 389"/>
                  <a:gd name="T84" fmla="*/ 0 w 176"/>
                  <a:gd name="T85" fmla="*/ 373 h 389"/>
                  <a:gd name="T86" fmla="*/ 4 w 176"/>
                  <a:gd name="T87" fmla="*/ 378 h 389"/>
                  <a:gd name="T88" fmla="*/ 73 w 176"/>
                  <a:gd name="T89" fmla="*/ 378 h 389"/>
                  <a:gd name="T90" fmla="*/ 88 w 176"/>
                  <a:gd name="T91" fmla="*/ 389 h 389"/>
                  <a:gd name="T92" fmla="*/ 103 w 176"/>
                  <a:gd name="T93" fmla="*/ 378 h 389"/>
                  <a:gd name="T94" fmla="*/ 172 w 176"/>
                  <a:gd name="T95" fmla="*/ 378 h 389"/>
                  <a:gd name="T96" fmla="*/ 176 w 176"/>
                  <a:gd name="T97" fmla="*/ 373 h 389"/>
                  <a:gd name="T98" fmla="*/ 150 w 176"/>
                  <a:gd name="T99" fmla="*/ 333 h 389"/>
                  <a:gd name="T100" fmla="*/ 31 w 176"/>
                  <a:gd name="T101" fmla="*/ 274 h 389"/>
                  <a:gd name="T102" fmla="*/ 20 w 176"/>
                  <a:gd name="T103" fmla="*/ 262 h 389"/>
                  <a:gd name="T104" fmla="*/ 20 w 176"/>
                  <a:gd name="T105" fmla="*/ 56 h 389"/>
                  <a:gd name="T106" fmla="*/ 31 w 176"/>
                  <a:gd name="T107" fmla="*/ 44 h 389"/>
                  <a:gd name="T108" fmla="*/ 145 w 176"/>
                  <a:gd name="T109" fmla="*/ 44 h 389"/>
                  <a:gd name="T110" fmla="*/ 156 w 176"/>
                  <a:gd name="T111" fmla="*/ 56 h 389"/>
                  <a:gd name="T112" fmla="*/ 156 w 176"/>
                  <a:gd name="T113" fmla="*/ 262 h 389"/>
                  <a:gd name="T114" fmla="*/ 145 w 176"/>
                  <a:gd name="T115" fmla="*/ 274 h 389"/>
                  <a:gd name="T116" fmla="*/ 31 w 176"/>
                  <a:gd name="T117" fmla="*/ 27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389">
                    <a:moveTo>
                      <a:pt x="150" y="333"/>
                    </a:moveTo>
                    <a:cubicBezTo>
                      <a:pt x="136" y="325"/>
                      <a:pt x="118" y="320"/>
                      <a:pt x="99" y="318"/>
                    </a:cubicBezTo>
                    <a:cubicBezTo>
                      <a:pt x="99" y="309"/>
                      <a:pt x="99" y="309"/>
                      <a:pt x="99" y="309"/>
                    </a:cubicBezTo>
                    <a:cubicBezTo>
                      <a:pt x="129" y="309"/>
                      <a:pt x="129" y="309"/>
                      <a:pt x="129" y="309"/>
                    </a:cubicBezTo>
                    <a:cubicBezTo>
                      <a:pt x="131" y="309"/>
                      <a:pt x="132" y="308"/>
                      <a:pt x="132" y="306"/>
                    </a:cubicBezTo>
                    <a:cubicBezTo>
                      <a:pt x="132" y="295"/>
                      <a:pt x="132" y="295"/>
                      <a:pt x="132" y="295"/>
                    </a:cubicBezTo>
                    <a:cubicBezTo>
                      <a:pt x="144" y="295"/>
                      <a:pt x="144" y="295"/>
                      <a:pt x="144" y="295"/>
                    </a:cubicBezTo>
                    <a:cubicBezTo>
                      <a:pt x="145" y="295"/>
                      <a:pt x="146" y="294"/>
                      <a:pt x="146" y="293"/>
                    </a:cubicBezTo>
                    <a:cubicBezTo>
                      <a:pt x="146" y="280"/>
                      <a:pt x="146" y="280"/>
                      <a:pt x="146" y="280"/>
                    </a:cubicBezTo>
                    <a:cubicBezTo>
                      <a:pt x="155" y="279"/>
                      <a:pt x="163" y="272"/>
                      <a:pt x="163" y="262"/>
                    </a:cubicBezTo>
                    <a:cubicBezTo>
                      <a:pt x="163" y="56"/>
                      <a:pt x="163" y="56"/>
                      <a:pt x="163" y="56"/>
                    </a:cubicBezTo>
                    <a:cubicBezTo>
                      <a:pt x="163" y="47"/>
                      <a:pt x="155" y="39"/>
                      <a:pt x="145" y="38"/>
                    </a:cubicBezTo>
                    <a:cubicBezTo>
                      <a:pt x="146" y="38"/>
                      <a:pt x="146" y="37"/>
                      <a:pt x="146" y="36"/>
                    </a:cubicBezTo>
                    <a:cubicBezTo>
                      <a:pt x="146" y="23"/>
                      <a:pt x="146" y="23"/>
                      <a:pt x="146" y="23"/>
                    </a:cubicBezTo>
                    <a:cubicBezTo>
                      <a:pt x="146" y="22"/>
                      <a:pt x="145" y="21"/>
                      <a:pt x="144" y="21"/>
                    </a:cubicBezTo>
                    <a:cubicBezTo>
                      <a:pt x="132" y="21"/>
                      <a:pt x="132" y="21"/>
                      <a:pt x="132" y="21"/>
                    </a:cubicBezTo>
                    <a:cubicBezTo>
                      <a:pt x="132" y="9"/>
                      <a:pt x="132" y="9"/>
                      <a:pt x="132" y="9"/>
                    </a:cubicBezTo>
                    <a:cubicBezTo>
                      <a:pt x="132" y="8"/>
                      <a:pt x="131" y="7"/>
                      <a:pt x="129" y="7"/>
                    </a:cubicBezTo>
                    <a:cubicBezTo>
                      <a:pt x="110" y="7"/>
                      <a:pt x="110" y="7"/>
                      <a:pt x="110" y="7"/>
                    </a:cubicBezTo>
                    <a:cubicBezTo>
                      <a:pt x="110" y="1"/>
                      <a:pt x="110" y="1"/>
                      <a:pt x="110" y="1"/>
                    </a:cubicBezTo>
                    <a:cubicBezTo>
                      <a:pt x="110" y="1"/>
                      <a:pt x="109" y="0"/>
                      <a:pt x="109" y="0"/>
                    </a:cubicBezTo>
                    <a:cubicBezTo>
                      <a:pt x="67" y="0"/>
                      <a:pt x="67" y="0"/>
                      <a:pt x="67" y="0"/>
                    </a:cubicBezTo>
                    <a:cubicBezTo>
                      <a:pt x="67" y="0"/>
                      <a:pt x="66" y="1"/>
                      <a:pt x="66" y="1"/>
                    </a:cubicBezTo>
                    <a:cubicBezTo>
                      <a:pt x="66" y="7"/>
                      <a:pt x="66" y="7"/>
                      <a:pt x="66" y="7"/>
                    </a:cubicBezTo>
                    <a:cubicBezTo>
                      <a:pt x="47" y="7"/>
                      <a:pt x="47" y="7"/>
                      <a:pt x="47" y="7"/>
                    </a:cubicBezTo>
                    <a:cubicBezTo>
                      <a:pt x="45" y="7"/>
                      <a:pt x="44" y="8"/>
                      <a:pt x="44" y="9"/>
                    </a:cubicBezTo>
                    <a:cubicBezTo>
                      <a:pt x="44" y="21"/>
                      <a:pt x="44" y="21"/>
                      <a:pt x="44" y="21"/>
                    </a:cubicBezTo>
                    <a:cubicBezTo>
                      <a:pt x="32" y="21"/>
                      <a:pt x="32" y="21"/>
                      <a:pt x="32" y="21"/>
                    </a:cubicBezTo>
                    <a:cubicBezTo>
                      <a:pt x="31" y="21"/>
                      <a:pt x="30" y="22"/>
                      <a:pt x="30" y="23"/>
                    </a:cubicBezTo>
                    <a:cubicBezTo>
                      <a:pt x="30" y="36"/>
                      <a:pt x="30" y="36"/>
                      <a:pt x="30" y="36"/>
                    </a:cubicBezTo>
                    <a:cubicBezTo>
                      <a:pt x="30" y="37"/>
                      <a:pt x="30" y="38"/>
                      <a:pt x="31" y="38"/>
                    </a:cubicBezTo>
                    <a:cubicBezTo>
                      <a:pt x="21" y="39"/>
                      <a:pt x="13" y="47"/>
                      <a:pt x="13" y="56"/>
                    </a:cubicBezTo>
                    <a:cubicBezTo>
                      <a:pt x="13" y="262"/>
                      <a:pt x="13" y="262"/>
                      <a:pt x="13" y="262"/>
                    </a:cubicBezTo>
                    <a:cubicBezTo>
                      <a:pt x="13" y="272"/>
                      <a:pt x="21" y="279"/>
                      <a:pt x="30" y="280"/>
                    </a:cubicBezTo>
                    <a:cubicBezTo>
                      <a:pt x="30" y="293"/>
                      <a:pt x="30" y="293"/>
                      <a:pt x="30" y="293"/>
                    </a:cubicBezTo>
                    <a:cubicBezTo>
                      <a:pt x="30" y="294"/>
                      <a:pt x="31" y="295"/>
                      <a:pt x="32" y="295"/>
                    </a:cubicBezTo>
                    <a:cubicBezTo>
                      <a:pt x="44" y="295"/>
                      <a:pt x="44" y="295"/>
                      <a:pt x="44" y="295"/>
                    </a:cubicBezTo>
                    <a:cubicBezTo>
                      <a:pt x="44" y="306"/>
                      <a:pt x="44" y="306"/>
                      <a:pt x="44" y="306"/>
                    </a:cubicBezTo>
                    <a:cubicBezTo>
                      <a:pt x="44" y="308"/>
                      <a:pt x="45" y="309"/>
                      <a:pt x="47" y="309"/>
                    </a:cubicBezTo>
                    <a:cubicBezTo>
                      <a:pt x="77" y="309"/>
                      <a:pt x="77" y="309"/>
                      <a:pt x="77" y="309"/>
                    </a:cubicBezTo>
                    <a:cubicBezTo>
                      <a:pt x="77" y="318"/>
                      <a:pt x="77" y="318"/>
                      <a:pt x="77" y="318"/>
                    </a:cubicBezTo>
                    <a:cubicBezTo>
                      <a:pt x="58" y="320"/>
                      <a:pt x="40" y="325"/>
                      <a:pt x="26" y="333"/>
                    </a:cubicBezTo>
                    <a:cubicBezTo>
                      <a:pt x="9" y="344"/>
                      <a:pt x="0" y="358"/>
                      <a:pt x="0" y="373"/>
                    </a:cubicBezTo>
                    <a:cubicBezTo>
                      <a:pt x="0" y="376"/>
                      <a:pt x="2" y="378"/>
                      <a:pt x="4" y="378"/>
                    </a:cubicBezTo>
                    <a:cubicBezTo>
                      <a:pt x="73" y="378"/>
                      <a:pt x="73" y="378"/>
                      <a:pt x="73" y="378"/>
                    </a:cubicBezTo>
                    <a:cubicBezTo>
                      <a:pt x="75" y="384"/>
                      <a:pt x="81" y="389"/>
                      <a:pt x="88" y="389"/>
                    </a:cubicBezTo>
                    <a:cubicBezTo>
                      <a:pt x="95" y="389"/>
                      <a:pt x="101" y="384"/>
                      <a:pt x="103" y="378"/>
                    </a:cubicBezTo>
                    <a:cubicBezTo>
                      <a:pt x="172" y="378"/>
                      <a:pt x="172" y="378"/>
                      <a:pt x="172" y="378"/>
                    </a:cubicBezTo>
                    <a:cubicBezTo>
                      <a:pt x="174" y="378"/>
                      <a:pt x="176" y="376"/>
                      <a:pt x="176" y="373"/>
                    </a:cubicBezTo>
                    <a:cubicBezTo>
                      <a:pt x="176" y="358"/>
                      <a:pt x="167" y="344"/>
                      <a:pt x="150" y="333"/>
                    </a:cubicBezTo>
                    <a:close/>
                    <a:moveTo>
                      <a:pt x="31" y="274"/>
                    </a:moveTo>
                    <a:cubicBezTo>
                      <a:pt x="25" y="274"/>
                      <a:pt x="20" y="269"/>
                      <a:pt x="20" y="262"/>
                    </a:cubicBezTo>
                    <a:cubicBezTo>
                      <a:pt x="20" y="56"/>
                      <a:pt x="20" y="56"/>
                      <a:pt x="20" y="56"/>
                    </a:cubicBezTo>
                    <a:cubicBezTo>
                      <a:pt x="20" y="50"/>
                      <a:pt x="25" y="44"/>
                      <a:pt x="31" y="44"/>
                    </a:cubicBezTo>
                    <a:cubicBezTo>
                      <a:pt x="145" y="44"/>
                      <a:pt x="145" y="44"/>
                      <a:pt x="145" y="44"/>
                    </a:cubicBezTo>
                    <a:cubicBezTo>
                      <a:pt x="151" y="44"/>
                      <a:pt x="156" y="50"/>
                      <a:pt x="156" y="56"/>
                    </a:cubicBezTo>
                    <a:cubicBezTo>
                      <a:pt x="156" y="262"/>
                      <a:pt x="156" y="262"/>
                      <a:pt x="156" y="262"/>
                    </a:cubicBezTo>
                    <a:cubicBezTo>
                      <a:pt x="156" y="269"/>
                      <a:pt x="151" y="274"/>
                      <a:pt x="145" y="274"/>
                    </a:cubicBezTo>
                    <a:lnTo>
                      <a:pt x="3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4" name="satellite piece"/>
              <p:cNvSpPr>
                <a:spLocks noChangeArrowheads="1"/>
              </p:cNvSpPr>
              <p:nvPr/>
            </p:nvSpPr>
            <p:spPr bwMode="auto">
              <a:xfrm>
                <a:off x="885825" y="949326"/>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5" name="satellite piece"/>
              <p:cNvSpPr>
                <a:spLocks noChangeArrowheads="1"/>
              </p:cNvSpPr>
              <p:nvPr/>
            </p:nvSpPr>
            <p:spPr bwMode="auto">
              <a:xfrm>
                <a:off x="885825" y="1031876"/>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6" name="satellite piece"/>
              <p:cNvSpPr>
                <a:spLocks noChangeArrowheads="1"/>
              </p:cNvSpPr>
              <p:nvPr/>
            </p:nvSpPr>
            <p:spPr bwMode="auto">
              <a:xfrm>
                <a:off x="885825" y="1116013"/>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7" name="satellite piece"/>
              <p:cNvSpPr>
                <a:spLocks/>
              </p:cNvSpPr>
              <p:nvPr/>
            </p:nvSpPr>
            <p:spPr bwMode="auto">
              <a:xfrm>
                <a:off x="0" y="1020763"/>
                <a:ext cx="614363" cy="341313"/>
              </a:xfrm>
              <a:custGeom>
                <a:avLst/>
                <a:gdLst>
                  <a:gd name="T0" fmla="*/ 234 w 234"/>
                  <a:gd name="T1" fmla="*/ 55 h 130"/>
                  <a:gd name="T2" fmla="*/ 220 w 234"/>
                  <a:gd name="T3" fmla="*/ 55 h 130"/>
                  <a:gd name="T4" fmla="*/ 220 w 234"/>
                  <a:gd name="T5" fmla="*/ 4 h 130"/>
                  <a:gd name="T6" fmla="*/ 216 w 234"/>
                  <a:gd name="T7" fmla="*/ 0 h 130"/>
                  <a:gd name="T8" fmla="*/ 121 w 234"/>
                  <a:gd name="T9" fmla="*/ 0 h 130"/>
                  <a:gd name="T10" fmla="*/ 117 w 234"/>
                  <a:gd name="T11" fmla="*/ 4 h 130"/>
                  <a:gd name="T12" fmla="*/ 117 w 234"/>
                  <a:gd name="T13" fmla="*/ 55 h 130"/>
                  <a:gd name="T14" fmla="*/ 103 w 234"/>
                  <a:gd name="T15" fmla="*/ 55 h 130"/>
                  <a:gd name="T16" fmla="*/ 103 w 234"/>
                  <a:gd name="T17" fmla="*/ 4 h 130"/>
                  <a:gd name="T18" fmla="*/ 99 w 234"/>
                  <a:gd name="T19" fmla="*/ 0 h 130"/>
                  <a:gd name="T20" fmla="*/ 4 w 234"/>
                  <a:gd name="T21" fmla="*/ 0 h 130"/>
                  <a:gd name="T22" fmla="*/ 0 w 234"/>
                  <a:gd name="T23" fmla="*/ 4 h 130"/>
                  <a:gd name="T24" fmla="*/ 0 w 234"/>
                  <a:gd name="T25" fmla="*/ 126 h 130"/>
                  <a:gd name="T26" fmla="*/ 4 w 234"/>
                  <a:gd name="T27" fmla="*/ 130 h 130"/>
                  <a:gd name="T28" fmla="*/ 99 w 234"/>
                  <a:gd name="T29" fmla="*/ 130 h 130"/>
                  <a:gd name="T30" fmla="*/ 103 w 234"/>
                  <a:gd name="T31" fmla="*/ 126 h 130"/>
                  <a:gd name="T32" fmla="*/ 103 w 234"/>
                  <a:gd name="T33" fmla="*/ 76 h 130"/>
                  <a:gd name="T34" fmla="*/ 117 w 234"/>
                  <a:gd name="T35" fmla="*/ 76 h 130"/>
                  <a:gd name="T36" fmla="*/ 117 w 234"/>
                  <a:gd name="T37" fmla="*/ 126 h 130"/>
                  <a:gd name="T38" fmla="*/ 121 w 234"/>
                  <a:gd name="T39" fmla="*/ 130 h 130"/>
                  <a:gd name="T40" fmla="*/ 216 w 234"/>
                  <a:gd name="T41" fmla="*/ 130 h 130"/>
                  <a:gd name="T42" fmla="*/ 220 w 234"/>
                  <a:gd name="T43" fmla="*/ 126 h 130"/>
                  <a:gd name="T44" fmla="*/ 220 w 234"/>
                  <a:gd name="T45" fmla="*/ 76 h 130"/>
                  <a:gd name="T46" fmla="*/ 234 w 234"/>
                  <a:gd name="T47" fmla="*/ 76 h 130"/>
                  <a:gd name="T48" fmla="*/ 234 w 234"/>
                  <a:gd name="T49" fmla="*/ 5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4" h="130">
                    <a:moveTo>
                      <a:pt x="234" y="55"/>
                    </a:moveTo>
                    <a:cubicBezTo>
                      <a:pt x="220" y="55"/>
                      <a:pt x="220" y="55"/>
                      <a:pt x="220" y="55"/>
                    </a:cubicBezTo>
                    <a:cubicBezTo>
                      <a:pt x="220" y="4"/>
                      <a:pt x="220" y="4"/>
                      <a:pt x="220" y="4"/>
                    </a:cubicBezTo>
                    <a:cubicBezTo>
                      <a:pt x="220" y="2"/>
                      <a:pt x="218" y="0"/>
                      <a:pt x="216" y="0"/>
                    </a:cubicBezTo>
                    <a:cubicBezTo>
                      <a:pt x="121" y="0"/>
                      <a:pt x="121" y="0"/>
                      <a:pt x="121" y="0"/>
                    </a:cubicBezTo>
                    <a:cubicBezTo>
                      <a:pt x="118" y="0"/>
                      <a:pt x="117" y="2"/>
                      <a:pt x="117" y="4"/>
                    </a:cubicBezTo>
                    <a:cubicBezTo>
                      <a:pt x="117" y="55"/>
                      <a:pt x="117" y="55"/>
                      <a:pt x="117" y="55"/>
                    </a:cubicBezTo>
                    <a:cubicBezTo>
                      <a:pt x="103" y="55"/>
                      <a:pt x="103" y="55"/>
                      <a:pt x="103" y="55"/>
                    </a:cubicBezTo>
                    <a:cubicBezTo>
                      <a:pt x="103" y="4"/>
                      <a:pt x="103" y="4"/>
                      <a:pt x="103" y="4"/>
                    </a:cubicBezTo>
                    <a:cubicBezTo>
                      <a:pt x="103" y="2"/>
                      <a:pt x="101" y="0"/>
                      <a:pt x="99" y="0"/>
                    </a:cubicBezTo>
                    <a:cubicBezTo>
                      <a:pt x="4" y="0"/>
                      <a:pt x="4" y="0"/>
                      <a:pt x="4" y="0"/>
                    </a:cubicBezTo>
                    <a:cubicBezTo>
                      <a:pt x="2" y="0"/>
                      <a:pt x="0" y="2"/>
                      <a:pt x="0" y="4"/>
                    </a:cubicBezTo>
                    <a:cubicBezTo>
                      <a:pt x="0" y="126"/>
                      <a:pt x="0" y="126"/>
                      <a:pt x="0" y="126"/>
                    </a:cubicBezTo>
                    <a:cubicBezTo>
                      <a:pt x="0" y="128"/>
                      <a:pt x="2" y="130"/>
                      <a:pt x="4" y="130"/>
                    </a:cubicBezTo>
                    <a:cubicBezTo>
                      <a:pt x="99" y="130"/>
                      <a:pt x="99" y="130"/>
                      <a:pt x="99" y="130"/>
                    </a:cubicBezTo>
                    <a:cubicBezTo>
                      <a:pt x="101" y="130"/>
                      <a:pt x="103" y="128"/>
                      <a:pt x="103" y="126"/>
                    </a:cubicBezTo>
                    <a:cubicBezTo>
                      <a:pt x="103" y="76"/>
                      <a:pt x="103" y="76"/>
                      <a:pt x="103" y="76"/>
                    </a:cubicBezTo>
                    <a:cubicBezTo>
                      <a:pt x="117" y="76"/>
                      <a:pt x="117" y="76"/>
                      <a:pt x="117" y="76"/>
                    </a:cubicBezTo>
                    <a:cubicBezTo>
                      <a:pt x="117" y="126"/>
                      <a:pt x="117" y="126"/>
                      <a:pt x="117" y="126"/>
                    </a:cubicBezTo>
                    <a:cubicBezTo>
                      <a:pt x="117" y="128"/>
                      <a:pt x="118" y="130"/>
                      <a:pt x="121" y="130"/>
                    </a:cubicBezTo>
                    <a:cubicBezTo>
                      <a:pt x="216" y="130"/>
                      <a:pt x="216" y="130"/>
                      <a:pt x="216" y="130"/>
                    </a:cubicBezTo>
                    <a:cubicBezTo>
                      <a:pt x="218" y="130"/>
                      <a:pt x="220" y="128"/>
                      <a:pt x="220" y="126"/>
                    </a:cubicBezTo>
                    <a:cubicBezTo>
                      <a:pt x="220" y="76"/>
                      <a:pt x="220" y="76"/>
                      <a:pt x="220" y="76"/>
                    </a:cubicBezTo>
                    <a:cubicBezTo>
                      <a:pt x="234" y="76"/>
                      <a:pt x="234" y="76"/>
                      <a:pt x="234" y="76"/>
                    </a:cubicBezTo>
                    <a:lnTo>
                      <a:pt x="234"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8" name="satellite piece"/>
              <p:cNvSpPr>
                <a:spLocks noChangeArrowheads="1"/>
              </p:cNvSpPr>
              <p:nvPr/>
            </p:nvSpPr>
            <p:spPr bwMode="auto">
              <a:xfrm>
                <a:off x="1282700" y="1165226"/>
                <a:ext cx="5556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9" name="satellite piece"/>
              <p:cNvSpPr>
                <a:spLocks/>
              </p:cNvSpPr>
              <p:nvPr/>
            </p:nvSpPr>
            <p:spPr bwMode="auto">
              <a:xfrm>
                <a:off x="1331913" y="1020763"/>
                <a:ext cx="271463" cy="341313"/>
              </a:xfrm>
              <a:custGeom>
                <a:avLst/>
                <a:gdLst>
                  <a:gd name="T0" fmla="*/ 99 w 103"/>
                  <a:gd name="T1" fmla="*/ 0 h 130"/>
                  <a:gd name="T2" fmla="*/ 4 w 103"/>
                  <a:gd name="T3" fmla="*/ 0 h 130"/>
                  <a:gd name="T4" fmla="*/ 0 w 103"/>
                  <a:gd name="T5" fmla="*/ 4 h 130"/>
                  <a:gd name="T6" fmla="*/ 0 w 103"/>
                  <a:gd name="T7" fmla="*/ 126 h 130"/>
                  <a:gd name="T8" fmla="*/ 4 w 103"/>
                  <a:gd name="T9" fmla="*/ 130 h 130"/>
                  <a:gd name="T10" fmla="*/ 99 w 103"/>
                  <a:gd name="T11" fmla="*/ 130 h 130"/>
                  <a:gd name="T12" fmla="*/ 103 w 103"/>
                  <a:gd name="T13" fmla="*/ 126 h 130"/>
                  <a:gd name="T14" fmla="*/ 103 w 103"/>
                  <a:gd name="T15" fmla="*/ 4 h 130"/>
                  <a:gd name="T16" fmla="*/ 99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99" y="0"/>
                    </a:moveTo>
                    <a:cubicBezTo>
                      <a:pt x="4" y="0"/>
                      <a:pt x="4" y="0"/>
                      <a:pt x="4" y="0"/>
                    </a:cubicBezTo>
                    <a:cubicBezTo>
                      <a:pt x="2" y="0"/>
                      <a:pt x="0" y="2"/>
                      <a:pt x="0" y="4"/>
                    </a:cubicBezTo>
                    <a:cubicBezTo>
                      <a:pt x="0" y="126"/>
                      <a:pt x="0" y="126"/>
                      <a:pt x="0" y="126"/>
                    </a:cubicBezTo>
                    <a:cubicBezTo>
                      <a:pt x="0" y="128"/>
                      <a:pt x="2" y="130"/>
                      <a:pt x="4" y="130"/>
                    </a:cubicBezTo>
                    <a:cubicBezTo>
                      <a:pt x="99" y="130"/>
                      <a:pt x="99" y="130"/>
                      <a:pt x="99" y="130"/>
                    </a:cubicBezTo>
                    <a:cubicBezTo>
                      <a:pt x="101" y="130"/>
                      <a:pt x="103" y="128"/>
                      <a:pt x="103" y="126"/>
                    </a:cubicBezTo>
                    <a:cubicBezTo>
                      <a:pt x="103" y="4"/>
                      <a:pt x="103" y="4"/>
                      <a:pt x="103" y="4"/>
                    </a:cubicBezTo>
                    <a:cubicBezTo>
                      <a:pt x="103" y="2"/>
                      <a:pt x="101" y="0"/>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20" name="satellite piece"/>
              <p:cNvSpPr>
                <a:spLocks/>
              </p:cNvSpPr>
              <p:nvPr/>
            </p:nvSpPr>
            <p:spPr bwMode="auto">
              <a:xfrm>
                <a:off x="992188" y="1020763"/>
                <a:ext cx="306388" cy="341313"/>
              </a:xfrm>
              <a:custGeom>
                <a:avLst/>
                <a:gdLst>
                  <a:gd name="T0" fmla="*/ 112 w 117"/>
                  <a:gd name="T1" fmla="*/ 0 h 130"/>
                  <a:gd name="T2" fmla="*/ 17 w 117"/>
                  <a:gd name="T3" fmla="*/ 0 h 130"/>
                  <a:gd name="T4" fmla="*/ 13 w 117"/>
                  <a:gd name="T5" fmla="*/ 4 h 130"/>
                  <a:gd name="T6" fmla="*/ 13 w 117"/>
                  <a:gd name="T7" fmla="*/ 55 h 130"/>
                  <a:gd name="T8" fmla="*/ 0 w 117"/>
                  <a:gd name="T9" fmla="*/ 55 h 130"/>
                  <a:gd name="T10" fmla="*/ 0 w 117"/>
                  <a:gd name="T11" fmla="*/ 76 h 130"/>
                  <a:gd name="T12" fmla="*/ 13 w 117"/>
                  <a:gd name="T13" fmla="*/ 76 h 130"/>
                  <a:gd name="T14" fmla="*/ 13 w 117"/>
                  <a:gd name="T15" fmla="*/ 126 h 130"/>
                  <a:gd name="T16" fmla="*/ 17 w 117"/>
                  <a:gd name="T17" fmla="*/ 130 h 130"/>
                  <a:gd name="T18" fmla="*/ 112 w 117"/>
                  <a:gd name="T19" fmla="*/ 130 h 130"/>
                  <a:gd name="T20" fmla="*/ 117 w 117"/>
                  <a:gd name="T21" fmla="*/ 126 h 130"/>
                  <a:gd name="T22" fmla="*/ 117 w 117"/>
                  <a:gd name="T23" fmla="*/ 4 h 130"/>
                  <a:gd name="T24" fmla="*/ 112 w 117"/>
                  <a:gd name="T2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0">
                    <a:moveTo>
                      <a:pt x="112" y="0"/>
                    </a:moveTo>
                    <a:cubicBezTo>
                      <a:pt x="17" y="0"/>
                      <a:pt x="17" y="0"/>
                      <a:pt x="17" y="0"/>
                    </a:cubicBezTo>
                    <a:cubicBezTo>
                      <a:pt x="15" y="0"/>
                      <a:pt x="13" y="2"/>
                      <a:pt x="13" y="4"/>
                    </a:cubicBezTo>
                    <a:cubicBezTo>
                      <a:pt x="13" y="55"/>
                      <a:pt x="13" y="55"/>
                      <a:pt x="13" y="55"/>
                    </a:cubicBezTo>
                    <a:cubicBezTo>
                      <a:pt x="0" y="55"/>
                      <a:pt x="0" y="55"/>
                      <a:pt x="0" y="55"/>
                    </a:cubicBezTo>
                    <a:cubicBezTo>
                      <a:pt x="0" y="76"/>
                      <a:pt x="0" y="76"/>
                      <a:pt x="0" y="76"/>
                    </a:cubicBezTo>
                    <a:cubicBezTo>
                      <a:pt x="13" y="76"/>
                      <a:pt x="13" y="76"/>
                      <a:pt x="13" y="76"/>
                    </a:cubicBezTo>
                    <a:cubicBezTo>
                      <a:pt x="13" y="126"/>
                      <a:pt x="13" y="126"/>
                      <a:pt x="13" y="126"/>
                    </a:cubicBezTo>
                    <a:cubicBezTo>
                      <a:pt x="13" y="128"/>
                      <a:pt x="15" y="130"/>
                      <a:pt x="17" y="130"/>
                    </a:cubicBezTo>
                    <a:cubicBezTo>
                      <a:pt x="112" y="130"/>
                      <a:pt x="112" y="130"/>
                      <a:pt x="112" y="130"/>
                    </a:cubicBezTo>
                    <a:cubicBezTo>
                      <a:pt x="115" y="130"/>
                      <a:pt x="117" y="128"/>
                      <a:pt x="117" y="126"/>
                    </a:cubicBezTo>
                    <a:cubicBezTo>
                      <a:pt x="117" y="4"/>
                      <a:pt x="117" y="4"/>
                      <a:pt x="117" y="4"/>
                    </a:cubicBezTo>
                    <a:cubicBezTo>
                      <a:pt x="117" y="2"/>
                      <a:pt x="115" y="0"/>
                      <a:pt x="1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grpSp>
        <p:nvGrpSpPr>
          <p:cNvPr id="192" name="smart phone icon"/>
          <p:cNvGrpSpPr/>
          <p:nvPr/>
        </p:nvGrpSpPr>
        <p:grpSpPr>
          <a:xfrm>
            <a:off x="4487841" y="3166686"/>
            <a:ext cx="692164" cy="693247"/>
            <a:chOff x="4438650" y="3584575"/>
            <a:chExt cx="1014413" cy="1016000"/>
          </a:xfrm>
        </p:grpSpPr>
        <p:sp>
          <p:nvSpPr>
            <p:cNvPr id="164" name="smart phone icon piece"/>
            <p:cNvSpPr>
              <a:spLocks noChangeArrowheads="1"/>
            </p:cNvSpPr>
            <p:nvPr/>
          </p:nvSpPr>
          <p:spPr bwMode="auto">
            <a:xfrm>
              <a:off x="4486275" y="3629025"/>
              <a:ext cx="922338" cy="9271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5" name="smart phone icon piece"/>
            <p:cNvSpPr>
              <a:spLocks noEditPoints="1"/>
            </p:cNvSpPr>
            <p:nvPr/>
          </p:nvSpPr>
          <p:spPr bwMode="auto">
            <a:xfrm>
              <a:off x="4438650" y="3584575"/>
              <a:ext cx="1014413" cy="1016000"/>
            </a:xfrm>
            <a:custGeom>
              <a:avLst/>
              <a:gdLst>
                <a:gd name="T0" fmla="*/ 183 w 365"/>
                <a:gd name="T1" fmla="*/ 365 h 365"/>
                <a:gd name="T2" fmla="*/ 0 w 365"/>
                <a:gd name="T3" fmla="*/ 183 h 365"/>
                <a:gd name="T4" fmla="*/ 183 w 365"/>
                <a:gd name="T5" fmla="*/ 0 h 365"/>
                <a:gd name="T6" fmla="*/ 365 w 365"/>
                <a:gd name="T7" fmla="*/ 183 h 365"/>
                <a:gd name="T8" fmla="*/ 183 w 365"/>
                <a:gd name="T9" fmla="*/ 365 h 365"/>
                <a:gd name="T10" fmla="*/ 183 w 365"/>
                <a:gd name="T11" fmla="*/ 32 h 365"/>
                <a:gd name="T12" fmla="*/ 32 w 365"/>
                <a:gd name="T13" fmla="*/ 183 h 365"/>
                <a:gd name="T14" fmla="*/ 183 w 365"/>
                <a:gd name="T15" fmla="*/ 333 h 365"/>
                <a:gd name="T16" fmla="*/ 333 w 365"/>
                <a:gd name="T17" fmla="*/ 183 h 365"/>
                <a:gd name="T18" fmla="*/ 183 w 365"/>
                <a:gd name="T19" fmla="*/ 3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5" h="365">
                  <a:moveTo>
                    <a:pt x="183" y="365"/>
                  </a:moveTo>
                  <a:cubicBezTo>
                    <a:pt x="82" y="365"/>
                    <a:pt x="0" y="283"/>
                    <a:pt x="0" y="183"/>
                  </a:cubicBezTo>
                  <a:cubicBezTo>
                    <a:pt x="0" y="82"/>
                    <a:pt x="82" y="0"/>
                    <a:pt x="183" y="0"/>
                  </a:cubicBezTo>
                  <a:cubicBezTo>
                    <a:pt x="283" y="0"/>
                    <a:pt x="365" y="82"/>
                    <a:pt x="365" y="183"/>
                  </a:cubicBezTo>
                  <a:cubicBezTo>
                    <a:pt x="365" y="283"/>
                    <a:pt x="283" y="365"/>
                    <a:pt x="183" y="365"/>
                  </a:cubicBezTo>
                  <a:close/>
                  <a:moveTo>
                    <a:pt x="183" y="32"/>
                  </a:moveTo>
                  <a:cubicBezTo>
                    <a:pt x="99" y="32"/>
                    <a:pt x="32" y="100"/>
                    <a:pt x="32" y="183"/>
                  </a:cubicBezTo>
                  <a:cubicBezTo>
                    <a:pt x="32" y="266"/>
                    <a:pt x="99" y="333"/>
                    <a:pt x="183" y="333"/>
                  </a:cubicBezTo>
                  <a:cubicBezTo>
                    <a:pt x="266" y="333"/>
                    <a:pt x="333" y="266"/>
                    <a:pt x="333" y="183"/>
                  </a:cubicBezTo>
                  <a:cubicBezTo>
                    <a:pt x="333" y="100"/>
                    <a:pt x="266" y="32"/>
                    <a:pt x="183"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6" name="smart phone icon piece"/>
            <p:cNvSpPr>
              <a:spLocks/>
            </p:cNvSpPr>
            <p:nvPr/>
          </p:nvSpPr>
          <p:spPr bwMode="auto">
            <a:xfrm>
              <a:off x="4772025" y="3794125"/>
              <a:ext cx="347663" cy="600075"/>
            </a:xfrm>
            <a:custGeom>
              <a:avLst/>
              <a:gdLst>
                <a:gd name="T0" fmla="*/ 21 w 125"/>
                <a:gd name="T1" fmla="*/ 216 h 216"/>
                <a:gd name="T2" fmla="*/ 0 w 125"/>
                <a:gd name="T3" fmla="*/ 195 h 216"/>
                <a:gd name="T4" fmla="*/ 0 w 125"/>
                <a:gd name="T5" fmla="*/ 21 h 216"/>
                <a:gd name="T6" fmla="*/ 21 w 125"/>
                <a:gd name="T7" fmla="*/ 0 h 216"/>
                <a:gd name="T8" fmla="*/ 105 w 125"/>
                <a:gd name="T9" fmla="*/ 0 h 216"/>
                <a:gd name="T10" fmla="*/ 125 w 125"/>
                <a:gd name="T11" fmla="*/ 21 h 216"/>
                <a:gd name="T12" fmla="*/ 125 w 125"/>
                <a:gd name="T13" fmla="*/ 195 h 216"/>
                <a:gd name="T14" fmla="*/ 105 w 125"/>
                <a:gd name="T15" fmla="*/ 216 h 216"/>
                <a:gd name="T16" fmla="*/ 21 w 125"/>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216">
                  <a:moveTo>
                    <a:pt x="21" y="216"/>
                  </a:moveTo>
                  <a:cubicBezTo>
                    <a:pt x="10" y="216"/>
                    <a:pt x="0" y="207"/>
                    <a:pt x="0" y="195"/>
                  </a:cubicBezTo>
                  <a:cubicBezTo>
                    <a:pt x="0" y="21"/>
                    <a:pt x="0" y="21"/>
                    <a:pt x="0" y="21"/>
                  </a:cubicBezTo>
                  <a:cubicBezTo>
                    <a:pt x="0" y="9"/>
                    <a:pt x="10" y="0"/>
                    <a:pt x="21" y="0"/>
                  </a:cubicBezTo>
                  <a:cubicBezTo>
                    <a:pt x="105" y="0"/>
                    <a:pt x="105" y="0"/>
                    <a:pt x="105" y="0"/>
                  </a:cubicBezTo>
                  <a:cubicBezTo>
                    <a:pt x="116" y="0"/>
                    <a:pt x="125" y="9"/>
                    <a:pt x="125" y="21"/>
                  </a:cubicBezTo>
                  <a:cubicBezTo>
                    <a:pt x="125" y="195"/>
                    <a:pt x="125" y="195"/>
                    <a:pt x="125" y="195"/>
                  </a:cubicBezTo>
                  <a:cubicBezTo>
                    <a:pt x="125" y="207"/>
                    <a:pt x="116" y="216"/>
                    <a:pt x="105" y="216"/>
                  </a:cubicBezTo>
                  <a:lnTo>
                    <a:pt x="21" y="2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7" name="smart phone icon piece"/>
            <p:cNvSpPr>
              <a:spLocks noEditPoints="1"/>
            </p:cNvSpPr>
            <p:nvPr/>
          </p:nvSpPr>
          <p:spPr bwMode="auto">
            <a:xfrm>
              <a:off x="4757738" y="3779838"/>
              <a:ext cx="376238" cy="628650"/>
            </a:xfrm>
            <a:custGeom>
              <a:avLst/>
              <a:gdLst>
                <a:gd name="T0" fmla="*/ 110 w 135"/>
                <a:gd name="T1" fmla="*/ 10 h 226"/>
                <a:gd name="T2" fmla="*/ 125 w 135"/>
                <a:gd name="T3" fmla="*/ 26 h 226"/>
                <a:gd name="T4" fmla="*/ 125 w 135"/>
                <a:gd name="T5" fmla="*/ 200 h 226"/>
                <a:gd name="T6" fmla="*/ 110 w 135"/>
                <a:gd name="T7" fmla="*/ 216 h 226"/>
                <a:gd name="T8" fmla="*/ 26 w 135"/>
                <a:gd name="T9" fmla="*/ 216 h 226"/>
                <a:gd name="T10" fmla="*/ 10 w 135"/>
                <a:gd name="T11" fmla="*/ 200 h 226"/>
                <a:gd name="T12" fmla="*/ 10 w 135"/>
                <a:gd name="T13" fmla="*/ 26 h 226"/>
                <a:gd name="T14" fmla="*/ 26 w 135"/>
                <a:gd name="T15" fmla="*/ 10 h 226"/>
                <a:gd name="T16" fmla="*/ 110 w 135"/>
                <a:gd name="T17" fmla="*/ 10 h 226"/>
                <a:gd name="T18" fmla="*/ 110 w 135"/>
                <a:gd name="T19" fmla="*/ 0 h 226"/>
                <a:gd name="T20" fmla="*/ 26 w 135"/>
                <a:gd name="T21" fmla="*/ 0 h 226"/>
                <a:gd name="T22" fmla="*/ 0 w 135"/>
                <a:gd name="T23" fmla="*/ 26 h 226"/>
                <a:gd name="T24" fmla="*/ 0 w 135"/>
                <a:gd name="T25" fmla="*/ 200 h 226"/>
                <a:gd name="T26" fmla="*/ 26 w 135"/>
                <a:gd name="T27" fmla="*/ 226 h 226"/>
                <a:gd name="T28" fmla="*/ 110 w 135"/>
                <a:gd name="T29" fmla="*/ 226 h 226"/>
                <a:gd name="T30" fmla="*/ 135 w 135"/>
                <a:gd name="T31" fmla="*/ 200 h 226"/>
                <a:gd name="T32" fmla="*/ 135 w 135"/>
                <a:gd name="T33" fmla="*/ 26 h 226"/>
                <a:gd name="T34" fmla="*/ 110 w 135"/>
                <a:gd name="T35"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226">
                  <a:moveTo>
                    <a:pt x="110" y="10"/>
                  </a:moveTo>
                  <a:cubicBezTo>
                    <a:pt x="118" y="10"/>
                    <a:pt x="125" y="17"/>
                    <a:pt x="125" y="26"/>
                  </a:cubicBezTo>
                  <a:cubicBezTo>
                    <a:pt x="125" y="200"/>
                    <a:pt x="125" y="200"/>
                    <a:pt x="125" y="200"/>
                  </a:cubicBezTo>
                  <a:cubicBezTo>
                    <a:pt x="125" y="209"/>
                    <a:pt x="118" y="216"/>
                    <a:pt x="110" y="216"/>
                  </a:cubicBezTo>
                  <a:cubicBezTo>
                    <a:pt x="26" y="216"/>
                    <a:pt x="26" y="216"/>
                    <a:pt x="26" y="216"/>
                  </a:cubicBezTo>
                  <a:cubicBezTo>
                    <a:pt x="17" y="216"/>
                    <a:pt x="10" y="209"/>
                    <a:pt x="10" y="200"/>
                  </a:cubicBezTo>
                  <a:cubicBezTo>
                    <a:pt x="10" y="26"/>
                    <a:pt x="10" y="26"/>
                    <a:pt x="10" y="26"/>
                  </a:cubicBezTo>
                  <a:cubicBezTo>
                    <a:pt x="10" y="17"/>
                    <a:pt x="17" y="10"/>
                    <a:pt x="26" y="10"/>
                  </a:cubicBezTo>
                  <a:cubicBezTo>
                    <a:pt x="110" y="10"/>
                    <a:pt x="110" y="10"/>
                    <a:pt x="110" y="10"/>
                  </a:cubicBezTo>
                  <a:moveTo>
                    <a:pt x="110" y="0"/>
                  </a:moveTo>
                  <a:cubicBezTo>
                    <a:pt x="26" y="0"/>
                    <a:pt x="26" y="0"/>
                    <a:pt x="26" y="0"/>
                  </a:cubicBezTo>
                  <a:cubicBezTo>
                    <a:pt x="11" y="0"/>
                    <a:pt x="0" y="11"/>
                    <a:pt x="0" y="26"/>
                  </a:cubicBezTo>
                  <a:cubicBezTo>
                    <a:pt x="0" y="200"/>
                    <a:pt x="0" y="200"/>
                    <a:pt x="0" y="200"/>
                  </a:cubicBezTo>
                  <a:cubicBezTo>
                    <a:pt x="0" y="214"/>
                    <a:pt x="11" y="226"/>
                    <a:pt x="26" y="226"/>
                  </a:cubicBezTo>
                  <a:cubicBezTo>
                    <a:pt x="110" y="226"/>
                    <a:pt x="110" y="226"/>
                    <a:pt x="110" y="226"/>
                  </a:cubicBezTo>
                  <a:cubicBezTo>
                    <a:pt x="124" y="226"/>
                    <a:pt x="135" y="214"/>
                    <a:pt x="135" y="200"/>
                  </a:cubicBezTo>
                  <a:cubicBezTo>
                    <a:pt x="135" y="26"/>
                    <a:pt x="135" y="26"/>
                    <a:pt x="135" y="26"/>
                  </a:cubicBezTo>
                  <a:cubicBezTo>
                    <a:pt x="135" y="11"/>
                    <a:pt x="124" y="0"/>
                    <a:pt x="1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8" name="smart phone icon piece"/>
            <p:cNvSpPr>
              <a:spLocks/>
            </p:cNvSpPr>
            <p:nvPr/>
          </p:nvSpPr>
          <p:spPr bwMode="auto">
            <a:xfrm>
              <a:off x="4802188" y="3849688"/>
              <a:ext cx="287338" cy="436563"/>
            </a:xfrm>
            <a:custGeom>
              <a:avLst/>
              <a:gdLst>
                <a:gd name="T0" fmla="*/ 2 w 103"/>
                <a:gd name="T1" fmla="*/ 157 h 157"/>
                <a:gd name="T2" fmla="*/ 0 w 103"/>
                <a:gd name="T3" fmla="*/ 155 h 157"/>
                <a:gd name="T4" fmla="*/ 0 w 103"/>
                <a:gd name="T5" fmla="*/ 2 h 157"/>
                <a:gd name="T6" fmla="*/ 2 w 103"/>
                <a:gd name="T7" fmla="*/ 0 h 157"/>
                <a:gd name="T8" fmla="*/ 101 w 103"/>
                <a:gd name="T9" fmla="*/ 0 h 157"/>
                <a:gd name="T10" fmla="*/ 103 w 103"/>
                <a:gd name="T11" fmla="*/ 2 h 157"/>
                <a:gd name="T12" fmla="*/ 103 w 103"/>
                <a:gd name="T13" fmla="*/ 155 h 157"/>
                <a:gd name="T14" fmla="*/ 101 w 103"/>
                <a:gd name="T15" fmla="*/ 157 h 157"/>
                <a:gd name="T16" fmla="*/ 2 w 103"/>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57">
                  <a:moveTo>
                    <a:pt x="2" y="157"/>
                  </a:moveTo>
                  <a:cubicBezTo>
                    <a:pt x="1" y="157"/>
                    <a:pt x="0" y="156"/>
                    <a:pt x="0" y="155"/>
                  </a:cubicBezTo>
                  <a:cubicBezTo>
                    <a:pt x="0" y="2"/>
                    <a:pt x="0" y="2"/>
                    <a:pt x="0" y="2"/>
                  </a:cubicBezTo>
                  <a:cubicBezTo>
                    <a:pt x="0" y="1"/>
                    <a:pt x="1" y="0"/>
                    <a:pt x="2" y="0"/>
                  </a:cubicBezTo>
                  <a:cubicBezTo>
                    <a:pt x="101" y="0"/>
                    <a:pt x="101" y="0"/>
                    <a:pt x="101" y="0"/>
                  </a:cubicBezTo>
                  <a:cubicBezTo>
                    <a:pt x="102" y="0"/>
                    <a:pt x="103" y="1"/>
                    <a:pt x="103" y="2"/>
                  </a:cubicBezTo>
                  <a:cubicBezTo>
                    <a:pt x="103" y="155"/>
                    <a:pt x="103" y="155"/>
                    <a:pt x="103" y="155"/>
                  </a:cubicBezTo>
                  <a:cubicBezTo>
                    <a:pt x="103" y="156"/>
                    <a:pt x="102" y="157"/>
                    <a:pt x="101" y="157"/>
                  </a:cubicBezTo>
                  <a:lnTo>
                    <a:pt x="2" y="15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0" name="smart phone icon piece"/>
            <p:cNvSpPr>
              <a:spLocks noChangeArrowheads="1"/>
            </p:cNvSpPr>
            <p:nvPr/>
          </p:nvSpPr>
          <p:spPr bwMode="auto">
            <a:xfrm>
              <a:off x="4922838" y="4311650"/>
              <a:ext cx="47625"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1" name="smart phone icon piece"/>
            <p:cNvSpPr>
              <a:spLocks noEditPoints="1"/>
            </p:cNvSpPr>
            <p:nvPr/>
          </p:nvSpPr>
          <p:spPr bwMode="auto">
            <a:xfrm>
              <a:off x="4919663" y="4308475"/>
              <a:ext cx="55563" cy="5556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3 h 20"/>
                <a:gd name="T12" fmla="*/ 3 w 20"/>
                <a:gd name="T13" fmla="*/ 10 h 20"/>
                <a:gd name="T14" fmla="*/ 10 w 20"/>
                <a:gd name="T15" fmla="*/ 17 h 20"/>
                <a:gd name="T16" fmla="*/ 17 w 20"/>
                <a:gd name="T17" fmla="*/ 10 h 20"/>
                <a:gd name="T18" fmla="*/ 10 w 20"/>
                <a:gd name="T1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5"/>
                    <a:pt x="0" y="10"/>
                  </a:cubicBezTo>
                  <a:cubicBezTo>
                    <a:pt x="0" y="4"/>
                    <a:pt x="5" y="0"/>
                    <a:pt x="10" y="0"/>
                  </a:cubicBezTo>
                  <a:cubicBezTo>
                    <a:pt x="16" y="0"/>
                    <a:pt x="20" y="4"/>
                    <a:pt x="20" y="10"/>
                  </a:cubicBezTo>
                  <a:cubicBezTo>
                    <a:pt x="20" y="14"/>
                    <a:pt x="16" y="20"/>
                    <a:pt x="10" y="20"/>
                  </a:cubicBezTo>
                  <a:close/>
                  <a:moveTo>
                    <a:pt x="10" y="3"/>
                  </a:moveTo>
                  <a:cubicBezTo>
                    <a:pt x="7" y="3"/>
                    <a:pt x="3" y="6"/>
                    <a:pt x="3" y="10"/>
                  </a:cubicBezTo>
                  <a:cubicBezTo>
                    <a:pt x="3" y="13"/>
                    <a:pt x="7" y="17"/>
                    <a:pt x="10" y="17"/>
                  </a:cubicBezTo>
                  <a:cubicBezTo>
                    <a:pt x="14" y="17"/>
                    <a:pt x="17" y="13"/>
                    <a:pt x="17" y="10"/>
                  </a:cubicBezTo>
                  <a:cubicBezTo>
                    <a:pt x="17" y="6"/>
                    <a:pt x="14" y="3"/>
                    <a:pt x="10"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93" name="@ sign icon"/>
          <p:cNvGrpSpPr/>
          <p:nvPr/>
        </p:nvGrpSpPr>
        <p:grpSpPr>
          <a:xfrm>
            <a:off x="2975696" y="3712169"/>
            <a:ext cx="525351" cy="525351"/>
            <a:chOff x="2222500" y="4356100"/>
            <a:chExt cx="769938" cy="769938"/>
          </a:xfrm>
        </p:grpSpPr>
        <p:sp>
          <p:nvSpPr>
            <p:cNvPr id="186" name="@ sign icon piece"/>
            <p:cNvSpPr>
              <a:spLocks noChangeArrowheads="1"/>
            </p:cNvSpPr>
            <p:nvPr/>
          </p:nvSpPr>
          <p:spPr bwMode="auto">
            <a:xfrm>
              <a:off x="2255838" y="4389438"/>
              <a:ext cx="703263" cy="70326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7" name="@ sign icon piece"/>
            <p:cNvSpPr>
              <a:spLocks noEditPoints="1"/>
            </p:cNvSpPr>
            <p:nvPr/>
          </p:nvSpPr>
          <p:spPr bwMode="auto">
            <a:xfrm>
              <a:off x="2222500" y="4356100"/>
              <a:ext cx="769938" cy="769938"/>
            </a:xfrm>
            <a:custGeom>
              <a:avLst/>
              <a:gdLst>
                <a:gd name="T0" fmla="*/ 139 w 277"/>
                <a:gd name="T1" fmla="*/ 277 h 277"/>
                <a:gd name="T2" fmla="*/ 0 w 277"/>
                <a:gd name="T3" fmla="*/ 139 h 277"/>
                <a:gd name="T4" fmla="*/ 139 w 277"/>
                <a:gd name="T5" fmla="*/ 0 h 277"/>
                <a:gd name="T6" fmla="*/ 277 w 277"/>
                <a:gd name="T7" fmla="*/ 139 h 277"/>
                <a:gd name="T8" fmla="*/ 139 w 277"/>
                <a:gd name="T9" fmla="*/ 277 h 277"/>
                <a:gd name="T10" fmla="*/ 139 w 277"/>
                <a:gd name="T11" fmla="*/ 24 h 277"/>
                <a:gd name="T12" fmla="*/ 24 w 277"/>
                <a:gd name="T13" fmla="*/ 139 h 277"/>
                <a:gd name="T14" fmla="*/ 139 w 277"/>
                <a:gd name="T15" fmla="*/ 253 h 277"/>
                <a:gd name="T16" fmla="*/ 253 w 277"/>
                <a:gd name="T17" fmla="*/ 139 h 277"/>
                <a:gd name="T18" fmla="*/ 139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9" y="277"/>
                  </a:moveTo>
                  <a:cubicBezTo>
                    <a:pt x="62" y="277"/>
                    <a:pt x="0" y="215"/>
                    <a:pt x="0" y="139"/>
                  </a:cubicBezTo>
                  <a:cubicBezTo>
                    <a:pt x="0" y="62"/>
                    <a:pt x="62" y="0"/>
                    <a:pt x="139" y="0"/>
                  </a:cubicBezTo>
                  <a:cubicBezTo>
                    <a:pt x="215" y="0"/>
                    <a:pt x="277" y="62"/>
                    <a:pt x="277" y="139"/>
                  </a:cubicBezTo>
                  <a:cubicBezTo>
                    <a:pt x="277" y="215"/>
                    <a:pt x="215" y="277"/>
                    <a:pt x="139" y="277"/>
                  </a:cubicBezTo>
                  <a:close/>
                  <a:moveTo>
                    <a:pt x="139" y="24"/>
                  </a:moveTo>
                  <a:cubicBezTo>
                    <a:pt x="76" y="24"/>
                    <a:pt x="24" y="75"/>
                    <a:pt x="24" y="139"/>
                  </a:cubicBezTo>
                  <a:cubicBezTo>
                    <a:pt x="24" y="202"/>
                    <a:pt x="76" y="253"/>
                    <a:pt x="139" y="253"/>
                  </a:cubicBezTo>
                  <a:cubicBezTo>
                    <a:pt x="202" y="253"/>
                    <a:pt x="253" y="202"/>
                    <a:pt x="253" y="139"/>
                  </a:cubicBezTo>
                  <a:cubicBezTo>
                    <a:pt x="253" y="75"/>
                    <a:pt x="202" y="24"/>
                    <a:pt x="139"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8" name="@ sign icon piece"/>
            <p:cNvSpPr>
              <a:spLocks noEditPoints="1"/>
            </p:cNvSpPr>
            <p:nvPr/>
          </p:nvSpPr>
          <p:spPr bwMode="auto">
            <a:xfrm>
              <a:off x="2371725" y="4500563"/>
              <a:ext cx="469900" cy="481013"/>
            </a:xfrm>
            <a:custGeom>
              <a:avLst/>
              <a:gdLst>
                <a:gd name="T0" fmla="*/ 94 w 169"/>
                <a:gd name="T1" fmla="*/ 119 h 173"/>
                <a:gd name="T2" fmla="*/ 81 w 169"/>
                <a:gd name="T3" fmla="*/ 130 h 173"/>
                <a:gd name="T4" fmla="*/ 66 w 169"/>
                <a:gd name="T5" fmla="*/ 134 h 173"/>
                <a:gd name="T6" fmla="*/ 51 w 169"/>
                <a:gd name="T7" fmla="*/ 130 h 173"/>
                <a:gd name="T8" fmla="*/ 39 w 169"/>
                <a:gd name="T9" fmla="*/ 115 h 173"/>
                <a:gd name="T10" fmla="*/ 34 w 169"/>
                <a:gd name="T11" fmla="*/ 94 h 173"/>
                <a:gd name="T12" fmla="*/ 41 w 169"/>
                <a:gd name="T13" fmla="*/ 66 h 173"/>
                <a:gd name="T14" fmla="*/ 59 w 169"/>
                <a:gd name="T15" fmla="*/ 44 h 173"/>
                <a:gd name="T16" fmla="*/ 80 w 169"/>
                <a:gd name="T17" fmla="*/ 37 h 173"/>
                <a:gd name="T18" fmla="*/ 95 w 169"/>
                <a:gd name="T19" fmla="*/ 41 h 173"/>
                <a:gd name="T20" fmla="*/ 107 w 169"/>
                <a:gd name="T21" fmla="*/ 53 h 173"/>
                <a:gd name="T22" fmla="*/ 111 w 169"/>
                <a:gd name="T23" fmla="*/ 40 h 173"/>
                <a:gd name="T24" fmla="*/ 127 w 169"/>
                <a:gd name="T25" fmla="*/ 40 h 173"/>
                <a:gd name="T26" fmla="*/ 114 w 169"/>
                <a:gd name="T27" fmla="*/ 100 h 173"/>
                <a:gd name="T28" fmla="*/ 111 w 169"/>
                <a:gd name="T29" fmla="*/ 114 h 173"/>
                <a:gd name="T30" fmla="*/ 113 w 169"/>
                <a:gd name="T31" fmla="*/ 118 h 173"/>
                <a:gd name="T32" fmla="*/ 117 w 169"/>
                <a:gd name="T33" fmla="*/ 119 h 173"/>
                <a:gd name="T34" fmla="*/ 130 w 169"/>
                <a:gd name="T35" fmla="*/ 114 h 173"/>
                <a:gd name="T36" fmla="*/ 146 w 169"/>
                <a:gd name="T37" fmla="*/ 95 h 173"/>
                <a:gd name="T38" fmla="*/ 152 w 169"/>
                <a:gd name="T39" fmla="*/ 70 h 173"/>
                <a:gd name="T40" fmla="*/ 144 w 169"/>
                <a:gd name="T41" fmla="*/ 42 h 173"/>
                <a:gd name="T42" fmla="*/ 121 w 169"/>
                <a:gd name="T43" fmla="*/ 21 h 173"/>
                <a:gd name="T44" fmla="*/ 88 w 169"/>
                <a:gd name="T45" fmla="*/ 13 h 173"/>
                <a:gd name="T46" fmla="*/ 50 w 169"/>
                <a:gd name="T47" fmla="*/ 23 h 173"/>
                <a:gd name="T48" fmla="*/ 23 w 169"/>
                <a:gd name="T49" fmla="*/ 51 h 173"/>
                <a:gd name="T50" fmla="*/ 13 w 169"/>
                <a:gd name="T51" fmla="*/ 91 h 173"/>
                <a:gd name="T52" fmla="*/ 23 w 169"/>
                <a:gd name="T53" fmla="*/ 128 h 173"/>
                <a:gd name="T54" fmla="*/ 50 w 169"/>
                <a:gd name="T55" fmla="*/ 152 h 173"/>
                <a:gd name="T56" fmla="*/ 90 w 169"/>
                <a:gd name="T57" fmla="*/ 159 h 173"/>
                <a:gd name="T58" fmla="*/ 129 w 169"/>
                <a:gd name="T59" fmla="*/ 151 h 173"/>
                <a:gd name="T60" fmla="*/ 153 w 169"/>
                <a:gd name="T61" fmla="*/ 132 h 173"/>
                <a:gd name="T62" fmla="*/ 169 w 169"/>
                <a:gd name="T63" fmla="*/ 132 h 173"/>
                <a:gd name="T64" fmla="*/ 154 w 169"/>
                <a:gd name="T65" fmla="*/ 151 h 173"/>
                <a:gd name="T66" fmla="*/ 127 w 169"/>
                <a:gd name="T67" fmla="*/ 167 h 173"/>
                <a:gd name="T68" fmla="*/ 90 w 169"/>
                <a:gd name="T69" fmla="*/ 173 h 173"/>
                <a:gd name="T70" fmla="*/ 54 w 169"/>
                <a:gd name="T71" fmla="*/ 167 h 173"/>
                <a:gd name="T72" fmla="*/ 25 w 169"/>
                <a:gd name="T73" fmla="*/ 152 h 173"/>
                <a:gd name="T74" fmla="*/ 7 w 169"/>
                <a:gd name="T75" fmla="*/ 129 h 173"/>
                <a:gd name="T76" fmla="*/ 0 w 169"/>
                <a:gd name="T77" fmla="*/ 92 h 173"/>
                <a:gd name="T78" fmla="*/ 9 w 169"/>
                <a:gd name="T79" fmla="*/ 50 h 173"/>
                <a:gd name="T80" fmla="*/ 40 w 169"/>
                <a:gd name="T81" fmla="*/ 13 h 173"/>
                <a:gd name="T82" fmla="*/ 89 w 169"/>
                <a:gd name="T83" fmla="*/ 0 h 173"/>
                <a:gd name="T84" fmla="*/ 128 w 169"/>
                <a:gd name="T85" fmla="*/ 10 h 173"/>
                <a:gd name="T86" fmla="*/ 156 w 169"/>
                <a:gd name="T87" fmla="*/ 37 h 173"/>
                <a:gd name="T88" fmla="*/ 165 w 169"/>
                <a:gd name="T89" fmla="*/ 70 h 173"/>
                <a:gd name="T90" fmla="*/ 147 w 169"/>
                <a:gd name="T91" fmla="*/ 116 h 173"/>
                <a:gd name="T92" fmla="*/ 111 w 169"/>
                <a:gd name="T93" fmla="*/ 134 h 173"/>
                <a:gd name="T94" fmla="*/ 101 w 169"/>
                <a:gd name="T95" fmla="*/ 132 h 173"/>
                <a:gd name="T96" fmla="*/ 96 w 169"/>
                <a:gd name="T97" fmla="*/ 127 h 173"/>
                <a:gd name="T98" fmla="*/ 94 w 169"/>
                <a:gd name="T99" fmla="*/ 119 h 173"/>
                <a:gd name="T100" fmla="*/ 51 w 169"/>
                <a:gd name="T101" fmla="*/ 95 h 173"/>
                <a:gd name="T102" fmla="*/ 56 w 169"/>
                <a:gd name="T103" fmla="*/ 114 h 173"/>
                <a:gd name="T104" fmla="*/ 70 w 169"/>
                <a:gd name="T105" fmla="*/ 121 h 173"/>
                <a:gd name="T106" fmla="*/ 80 w 169"/>
                <a:gd name="T107" fmla="*/ 118 h 173"/>
                <a:gd name="T108" fmla="*/ 91 w 169"/>
                <a:gd name="T109" fmla="*/ 109 h 173"/>
                <a:gd name="T110" fmla="*/ 99 w 169"/>
                <a:gd name="T111" fmla="*/ 94 h 173"/>
                <a:gd name="T112" fmla="*/ 102 w 169"/>
                <a:gd name="T113" fmla="*/ 76 h 173"/>
                <a:gd name="T114" fmla="*/ 96 w 169"/>
                <a:gd name="T115" fmla="*/ 57 h 173"/>
                <a:gd name="T116" fmla="*/ 82 w 169"/>
                <a:gd name="T117" fmla="*/ 50 h 173"/>
                <a:gd name="T118" fmla="*/ 71 w 169"/>
                <a:gd name="T119" fmla="*/ 53 h 173"/>
                <a:gd name="T120" fmla="*/ 61 w 169"/>
                <a:gd name="T121" fmla="*/ 63 h 173"/>
                <a:gd name="T122" fmla="*/ 53 w 169"/>
                <a:gd name="T123" fmla="*/ 78 h 173"/>
                <a:gd name="T124" fmla="*/ 51 w 169"/>
                <a:gd name="T125"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 h="173">
                  <a:moveTo>
                    <a:pt x="94" y="119"/>
                  </a:moveTo>
                  <a:cubicBezTo>
                    <a:pt x="90" y="124"/>
                    <a:pt x="86" y="127"/>
                    <a:pt x="81" y="130"/>
                  </a:cubicBezTo>
                  <a:cubicBezTo>
                    <a:pt x="76" y="133"/>
                    <a:pt x="71" y="134"/>
                    <a:pt x="66" y="134"/>
                  </a:cubicBezTo>
                  <a:cubicBezTo>
                    <a:pt x="61" y="134"/>
                    <a:pt x="56" y="133"/>
                    <a:pt x="51" y="130"/>
                  </a:cubicBezTo>
                  <a:cubicBezTo>
                    <a:pt x="46" y="127"/>
                    <a:pt x="42" y="122"/>
                    <a:pt x="39" y="115"/>
                  </a:cubicBezTo>
                  <a:cubicBezTo>
                    <a:pt x="36" y="109"/>
                    <a:pt x="34" y="102"/>
                    <a:pt x="34" y="94"/>
                  </a:cubicBezTo>
                  <a:cubicBezTo>
                    <a:pt x="34" y="85"/>
                    <a:pt x="36" y="75"/>
                    <a:pt x="41" y="66"/>
                  </a:cubicBezTo>
                  <a:cubicBezTo>
                    <a:pt x="46" y="56"/>
                    <a:pt x="52" y="49"/>
                    <a:pt x="59" y="44"/>
                  </a:cubicBezTo>
                  <a:cubicBezTo>
                    <a:pt x="67" y="39"/>
                    <a:pt x="74" y="37"/>
                    <a:pt x="80" y="37"/>
                  </a:cubicBezTo>
                  <a:cubicBezTo>
                    <a:pt x="86" y="37"/>
                    <a:pt x="91" y="38"/>
                    <a:pt x="95" y="41"/>
                  </a:cubicBezTo>
                  <a:cubicBezTo>
                    <a:pt x="100" y="44"/>
                    <a:pt x="104" y="48"/>
                    <a:pt x="107" y="53"/>
                  </a:cubicBezTo>
                  <a:cubicBezTo>
                    <a:pt x="111" y="40"/>
                    <a:pt x="111" y="40"/>
                    <a:pt x="111" y="40"/>
                  </a:cubicBezTo>
                  <a:cubicBezTo>
                    <a:pt x="127" y="40"/>
                    <a:pt x="127" y="40"/>
                    <a:pt x="127" y="40"/>
                  </a:cubicBezTo>
                  <a:cubicBezTo>
                    <a:pt x="114" y="100"/>
                    <a:pt x="114" y="100"/>
                    <a:pt x="114" y="100"/>
                  </a:cubicBezTo>
                  <a:cubicBezTo>
                    <a:pt x="112" y="108"/>
                    <a:pt x="111" y="113"/>
                    <a:pt x="111" y="114"/>
                  </a:cubicBezTo>
                  <a:cubicBezTo>
                    <a:pt x="111" y="115"/>
                    <a:pt x="112" y="117"/>
                    <a:pt x="113" y="118"/>
                  </a:cubicBezTo>
                  <a:cubicBezTo>
                    <a:pt x="114" y="119"/>
                    <a:pt x="115" y="119"/>
                    <a:pt x="117" y="119"/>
                  </a:cubicBezTo>
                  <a:cubicBezTo>
                    <a:pt x="120" y="119"/>
                    <a:pt x="125" y="118"/>
                    <a:pt x="130" y="114"/>
                  </a:cubicBezTo>
                  <a:cubicBezTo>
                    <a:pt x="136" y="109"/>
                    <a:pt x="142" y="103"/>
                    <a:pt x="146" y="95"/>
                  </a:cubicBezTo>
                  <a:cubicBezTo>
                    <a:pt x="150" y="87"/>
                    <a:pt x="152" y="78"/>
                    <a:pt x="152" y="70"/>
                  </a:cubicBezTo>
                  <a:cubicBezTo>
                    <a:pt x="152" y="60"/>
                    <a:pt x="149" y="51"/>
                    <a:pt x="144" y="42"/>
                  </a:cubicBezTo>
                  <a:cubicBezTo>
                    <a:pt x="139" y="33"/>
                    <a:pt x="131" y="26"/>
                    <a:pt x="121" y="21"/>
                  </a:cubicBezTo>
                  <a:cubicBezTo>
                    <a:pt x="111" y="16"/>
                    <a:pt x="100" y="13"/>
                    <a:pt x="88" y="13"/>
                  </a:cubicBezTo>
                  <a:cubicBezTo>
                    <a:pt x="74" y="13"/>
                    <a:pt x="61" y="17"/>
                    <a:pt x="50" y="23"/>
                  </a:cubicBezTo>
                  <a:cubicBezTo>
                    <a:pt x="38" y="30"/>
                    <a:pt x="29" y="39"/>
                    <a:pt x="23" y="51"/>
                  </a:cubicBezTo>
                  <a:cubicBezTo>
                    <a:pt x="16" y="64"/>
                    <a:pt x="13" y="77"/>
                    <a:pt x="13" y="91"/>
                  </a:cubicBezTo>
                  <a:cubicBezTo>
                    <a:pt x="13" y="105"/>
                    <a:pt x="16" y="118"/>
                    <a:pt x="23" y="128"/>
                  </a:cubicBezTo>
                  <a:cubicBezTo>
                    <a:pt x="29" y="139"/>
                    <a:pt x="38" y="147"/>
                    <a:pt x="50" y="152"/>
                  </a:cubicBezTo>
                  <a:cubicBezTo>
                    <a:pt x="62" y="157"/>
                    <a:pt x="76" y="159"/>
                    <a:pt x="90" y="159"/>
                  </a:cubicBezTo>
                  <a:cubicBezTo>
                    <a:pt x="106" y="159"/>
                    <a:pt x="119" y="157"/>
                    <a:pt x="129" y="151"/>
                  </a:cubicBezTo>
                  <a:cubicBezTo>
                    <a:pt x="140" y="146"/>
                    <a:pt x="148" y="140"/>
                    <a:pt x="153" y="132"/>
                  </a:cubicBezTo>
                  <a:cubicBezTo>
                    <a:pt x="169" y="132"/>
                    <a:pt x="169" y="132"/>
                    <a:pt x="169" y="132"/>
                  </a:cubicBezTo>
                  <a:cubicBezTo>
                    <a:pt x="166" y="139"/>
                    <a:pt x="161" y="145"/>
                    <a:pt x="154" y="151"/>
                  </a:cubicBezTo>
                  <a:cubicBezTo>
                    <a:pt x="146" y="158"/>
                    <a:pt x="138" y="163"/>
                    <a:pt x="127" y="167"/>
                  </a:cubicBezTo>
                  <a:cubicBezTo>
                    <a:pt x="117" y="171"/>
                    <a:pt x="105" y="173"/>
                    <a:pt x="90" y="173"/>
                  </a:cubicBezTo>
                  <a:cubicBezTo>
                    <a:pt x="77" y="173"/>
                    <a:pt x="65" y="171"/>
                    <a:pt x="54" y="167"/>
                  </a:cubicBezTo>
                  <a:cubicBezTo>
                    <a:pt x="43" y="164"/>
                    <a:pt x="33" y="159"/>
                    <a:pt x="25" y="152"/>
                  </a:cubicBezTo>
                  <a:cubicBezTo>
                    <a:pt x="17" y="145"/>
                    <a:pt x="11" y="137"/>
                    <a:pt x="7" y="129"/>
                  </a:cubicBezTo>
                  <a:cubicBezTo>
                    <a:pt x="2" y="117"/>
                    <a:pt x="0" y="105"/>
                    <a:pt x="0" y="92"/>
                  </a:cubicBezTo>
                  <a:cubicBezTo>
                    <a:pt x="0" y="77"/>
                    <a:pt x="3" y="64"/>
                    <a:pt x="9" y="50"/>
                  </a:cubicBezTo>
                  <a:cubicBezTo>
                    <a:pt x="16" y="34"/>
                    <a:pt x="26" y="22"/>
                    <a:pt x="40" y="13"/>
                  </a:cubicBezTo>
                  <a:cubicBezTo>
                    <a:pt x="53" y="5"/>
                    <a:pt x="69" y="0"/>
                    <a:pt x="89" y="0"/>
                  </a:cubicBezTo>
                  <a:cubicBezTo>
                    <a:pt x="103" y="0"/>
                    <a:pt x="117" y="3"/>
                    <a:pt x="128" y="10"/>
                  </a:cubicBezTo>
                  <a:cubicBezTo>
                    <a:pt x="140" y="16"/>
                    <a:pt x="150" y="25"/>
                    <a:pt x="156" y="37"/>
                  </a:cubicBezTo>
                  <a:cubicBezTo>
                    <a:pt x="162" y="47"/>
                    <a:pt x="165" y="58"/>
                    <a:pt x="165" y="70"/>
                  </a:cubicBezTo>
                  <a:cubicBezTo>
                    <a:pt x="165" y="88"/>
                    <a:pt x="159" y="103"/>
                    <a:pt x="147" y="116"/>
                  </a:cubicBezTo>
                  <a:cubicBezTo>
                    <a:pt x="136" y="128"/>
                    <a:pt x="124" y="134"/>
                    <a:pt x="111" y="134"/>
                  </a:cubicBezTo>
                  <a:cubicBezTo>
                    <a:pt x="107" y="134"/>
                    <a:pt x="104" y="134"/>
                    <a:pt x="101" y="132"/>
                  </a:cubicBezTo>
                  <a:cubicBezTo>
                    <a:pt x="99" y="131"/>
                    <a:pt x="97" y="129"/>
                    <a:pt x="96" y="127"/>
                  </a:cubicBezTo>
                  <a:cubicBezTo>
                    <a:pt x="95" y="126"/>
                    <a:pt x="94" y="123"/>
                    <a:pt x="94" y="119"/>
                  </a:cubicBezTo>
                  <a:close/>
                  <a:moveTo>
                    <a:pt x="51" y="95"/>
                  </a:moveTo>
                  <a:cubicBezTo>
                    <a:pt x="51" y="103"/>
                    <a:pt x="52" y="110"/>
                    <a:pt x="56" y="114"/>
                  </a:cubicBezTo>
                  <a:cubicBezTo>
                    <a:pt x="60" y="119"/>
                    <a:pt x="65" y="121"/>
                    <a:pt x="70" y="121"/>
                  </a:cubicBezTo>
                  <a:cubicBezTo>
                    <a:pt x="73" y="121"/>
                    <a:pt x="77" y="120"/>
                    <a:pt x="80" y="118"/>
                  </a:cubicBezTo>
                  <a:cubicBezTo>
                    <a:pt x="84" y="116"/>
                    <a:pt x="87" y="113"/>
                    <a:pt x="91" y="109"/>
                  </a:cubicBezTo>
                  <a:cubicBezTo>
                    <a:pt x="94" y="105"/>
                    <a:pt x="97" y="100"/>
                    <a:pt x="99" y="94"/>
                  </a:cubicBezTo>
                  <a:cubicBezTo>
                    <a:pt x="101" y="88"/>
                    <a:pt x="102" y="82"/>
                    <a:pt x="102" y="76"/>
                  </a:cubicBezTo>
                  <a:cubicBezTo>
                    <a:pt x="102" y="68"/>
                    <a:pt x="100" y="62"/>
                    <a:pt x="96" y="57"/>
                  </a:cubicBezTo>
                  <a:cubicBezTo>
                    <a:pt x="92" y="53"/>
                    <a:pt x="87" y="50"/>
                    <a:pt x="82" y="50"/>
                  </a:cubicBezTo>
                  <a:cubicBezTo>
                    <a:pt x="78" y="50"/>
                    <a:pt x="74" y="51"/>
                    <a:pt x="71" y="53"/>
                  </a:cubicBezTo>
                  <a:cubicBezTo>
                    <a:pt x="67" y="55"/>
                    <a:pt x="64" y="58"/>
                    <a:pt x="61" y="63"/>
                  </a:cubicBezTo>
                  <a:cubicBezTo>
                    <a:pt x="58" y="67"/>
                    <a:pt x="55" y="72"/>
                    <a:pt x="53" y="78"/>
                  </a:cubicBezTo>
                  <a:cubicBezTo>
                    <a:pt x="52" y="84"/>
                    <a:pt x="51" y="90"/>
                    <a:pt x="51"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91" name="computer icon"/>
          <p:cNvGrpSpPr/>
          <p:nvPr/>
        </p:nvGrpSpPr>
        <p:grpSpPr>
          <a:xfrm>
            <a:off x="6789636" y="4019648"/>
            <a:ext cx="444111" cy="444111"/>
            <a:chOff x="7812088" y="4797425"/>
            <a:chExt cx="650875" cy="650875"/>
          </a:xfrm>
        </p:grpSpPr>
        <p:sp>
          <p:nvSpPr>
            <p:cNvPr id="178" name="computer icon piece"/>
            <p:cNvSpPr>
              <a:spLocks noChangeArrowheads="1"/>
            </p:cNvSpPr>
            <p:nvPr/>
          </p:nvSpPr>
          <p:spPr bwMode="auto">
            <a:xfrm>
              <a:off x="7839075" y="4826000"/>
              <a:ext cx="593725" cy="59213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9" name="computer icon piece"/>
            <p:cNvSpPr>
              <a:spLocks noEditPoints="1"/>
            </p:cNvSpPr>
            <p:nvPr/>
          </p:nvSpPr>
          <p:spPr bwMode="auto">
            <a:xfrm>
              <a:off x="7812088" y="4797425"/>
              <a:ext cx="650875" cy="650875"/>
            </a:xfrm>
            <a:custGeom>
              <a:avLst/>
              <a:gdLst>
                <a:gd name="T0" fmla="*/ 116 w 234"/>
                <a:gd name="T1" fmla="*/ 234 h 234"/>
                <a:gd name="T2" fmla="*/ 0 w 234"/>
                <a:gd name="T3" fmla="*/ 117 h 234"/>
                <a:gd name="T4" fmla="*/ 116 w 234"/>
                <a:gd name="T5" fmla="*/ 0 h 234"/>
                <a:gd name="T6" fmla="*/ 234 w 234"/>
                <a:gd name="T7" fmla="*/ 117 h 234"/>
                <a:gd name="T8" fmla="*/ 116 w 234"/>
                <a:gd name="T9" fmla="*/ 234 h 234"/>
                <a:gd name="T10" fmla="*/ 116 w 234"/>
                <a:gd name="T11" fmla="*/ 20 h 234"/>
                <a:gd name="T12" fmla="*/ 20 w 234"/>
                <a:gd name="T13" fmla="*/ 117 h 234"/>
                <a:gd name="T14" fmla="*/ 116 w 234"/>
                <a:gd name="T15" fmla="*/ 213 h 234"/>
                <a:gd name="T16" fmla="*/ 213 w 234"/>
                <a:gd name="T17" fmla="*/ 117 h 234"/>
                <a:gd name="T18" fmla="*/ 116 w 234"/>
                <a:gd name="T19" fmla="*/ 2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34">
                  <a:moveTo>
                    <a:pt x="116" y="234"/>
                  </a:moveTo>
                  <a:cubicBezTo>
                    <a:pt x="52" y="234"/>
                    <a:pt x="0" y="181"/>
                    <a:pt x="0" y="117"/>
                  </a:cubicBezTo>
                  <a:cubicBezTo>
                    <a:pt x="0" y="52"/>
                    <a:pt x="52" y="0"/>
                    <a:pt x="116" y="0"/>
                  </a:cubicBezTo>
                  <a:cubicBezTo>
                    <a:pt x="181" y="0"/>
                    <a:pt x="234" y="52"/>
                    <a:pt x="234" y="117"/>
                  </a:cubicBezTo>
                  <a:cubicBezTo>
                    <a:pt x="234" y="181"/>
                    <a:pt x="181" y="234"/>
                    <a:pt x="116" y="234"/>
                  </a:cubicBezTo>
                  <a:close/>
                  <a:moveTo>
                    <a:pt x="116" y="20"/>
                  </a:moveTo>
                  <a:cubicBezTo>
                    <a:pt x="63" y="20"/>
                    <a:pt x="20" y="64"/>
                    <a:pt x="20" y="117"/>
                  </a:cubicBezTo>
                  <a:cubicBezTo>
                    <a:pt x="20" y="170"/>
                    <a:pt x="63" y="213"/>
                    <a:pt x="116" y="213"/>
                  </a:cubicBezTo>
                  <a:cubicBezTo>
                    <a:pt x="169" y="213"/>
                    <a:pt x="213" y="170"/>
                    <a:pt x="213" y="117"/>
                  </a:cubicBezTo>
                  <a:cubicBezTo>
                    <a:pt x="213" y="64"/>
                    <a:pt x="169" y="20"/>
                    <a:pt x="116" y="2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0" name="computer icon piece"/>
            <p:cNvSpPr>
              <a:spLocks/>
            </p:cNvSpPr>
            <p:nvPr/>
          </p:nvSpPr>
          <p:spPr bwMode="auto">
            <a:xfrm>
              <a:off x="7927975" y="4981575"/>
              <a:ext cx="414338" cy="322263"/>
            </a:xfrm>
            <a:custGeom>
              <a:avLst/>
              <a:gdLst>
                <a:gd name="T0" fmla="*/ 136 w 149"/>
                <a:gd name="T1" fmla="*/ 0 h 116"/>
                <a:gd name="T2" fmla="*/ 13 w 149"/>
                <a:gd name="T3" fmla="*/ 0 h 116"/>
                <a:gd name="T4" fmla="*/ 0 w 149"/>
                <a:gd name="T5" fmla="*/ 15 h 116"/>
                <a:gd name="T6" fmla="*/ 0 w 149"/>
                <a:gd name="T7" fmla="*/ 88 h 116"/>
                <a:gd name="T8" fmla="*/ 13 w 149"/>
                <a:gd name="T9" fmla="*/ 102 h 116"/>
                <a:gd name="T10" fmla="*/ 36 w 149"/>
                <a:gd name="T11" fmla="*/ 102 h 116"/>
                <a:gd name="T12" fmla="*/ 36 w 149"/>
                <a:gd name="T13" fmla="*/ 107 h 116"/>
                <a:gd name="T14" fmla="*/ 43 w 149"/>
                <a:gd name="T15" fmla="*/ 116 h 116"/>
                <a:gd name="T16" fmla="*/ 104 w 149"/>
                <a:gd name="T17" fmla="*/ 116 h 116"/>
                <a:gd name="T18" fmla="*/ 113 w 149"/>
                <a:gd name="T19" fmla="*/ 107 h 116"/>
                <a:gd name="T20" fmla="*/ 113 w 149"/>
                <a:gd name="T21" fmla="*/ 102 h 116"/>
                <a:gd name="T22" fmla="*/ 136 w 149"/>
                <a:gd name="T23" fmla="*/ 102 h 116"/>
                <a:gd name="T24" fmla="*/ 149 w 149"/>
                <a:gd name="T25" fmla="*/ 88 h 116"/>
                <a:gd name="T26" fmla="*/ 149 w 149"/>
                <a:gd name="T27" fmla="*/ 15 h 116"/>
                <a:gd name="T28" fmla="*/ 136 w 149"/>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116">
                  <a:moveTo>
                    <a:pt x="136" y="0"/>
                  </a:moveTo>
                  <a:cubicBezTo>
                    <a:pt x="136" y="0"/>
                    <a:pt x="136" y="0"/>
                    <a:pt x="13" y="0"/>
                  </a:cubicBezTo>
                  <a:cubicBezTo>
                    <a:pt x="7" y="0"/>
                    <a:pt x="0" y="6"/>
                    <a:pt x="0" y="15"/>
                  </a:cubicBezTo>
                  <a:cubicBezTo>
                    <a:pt x="0" y="15"/>
                    <a:pt x="0" y="15"/>
                    <a:pt x="0" y="88"/>
                  </a:cubicBezTo>
                  <a:cubicBezTo>
                    <a:pt x="0" y="97"/>
                    <a:pt x="7" y="102"/>
                    <a:pt x="13" y="102"/>
                  </a:cubicBezTo>
                  <a:cubicBezTo>
                    <a:pt x="36" y="102"/>
                    <a:pt x="36" y="102"/>
                    <a:pt x="36" y="102"/>
                  </a:cubicBezTo>
                  <a:cubicBezTo>
                    <a:pt x="36" y="103"/>
                    <a:pt x="36" y="103"/>
                    <a:pt x="36" y="107"/>
                  </a:cubicBezTo>
                  <a:cubicBezTo>
                    <a:pt x="36" y="112"/>
                    <a:pt x="40" y="116"/>
                    <a:pt x="43" y="116"/>
                  </a:cubicBezTo>
                  <a:cubicBezTo>
                    <a:pt x="43" y="116"/>
                    <a:pt x="43" y="116"/>
                    <a:pt x="104" y="116"/>
                  </a:cubicBezTo>
                  <a:cubicBezTo>
                    <a:pt x="110" y="116"/>
                    <a:pt x="113" y="112"/>
                    <a:pt x="113" y="107"/>
                  </a:cubicBezTo>
                  <a:cubicBezTo>
                    <a:pt x="113" y="102"/>
                    <a:pt x="113" y="102"/>
                    <a:pt x="113" y="102"/>
                  </a:cubicBezTo>
                  <a:cubicBezTo>
                    <a:pt x="136" y="102"/>
                    <a:pt x="136" y="102"/>
                    <a:pt x="136" y="102"/>
                  </a:cubicBezTo>
                  <a:cubicBezTo>
                    <a:pt x="144" y="102"/>
                    <a:pt x="149" y="97"/>
                    <a:pt x="149" y="88"/>
                  </a:cubicBezTo>
                  <a:cubicBezTo>
                    <a:pt x="149" y="88"/>
                    <a:pt x="149" y="88"/>
                    <a:pt x="149" y="15"/>
                  </a:cubicBezTo>
                  <a:cubicBezTo>
                    <a:pt x="149" y="6"/>
                    <a:pt x="144" y="0"/>
                    <a:pt x="1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1" name="computer icon piece"/>
            <p:cNvSpPr>
              <a:spLocks/>
            </p:cNvSpPr>
            <p:nvPr/>
          </p:nvSpPr>
          <p:spPr bwMode="auto">
            <a:xfrm>
              <a:off x="7964488" y="5018088"/>
              <a:ext cx="342900" cy="207963"/>
            </a:xfrm>
            <a:custGeom>
              <a:avLst/>
              <a:gdLst>
                <a:gd name="T0" fmla="*/ 7 w 123"/>
                <a:gd name="T1" fmla="*/ 75 h 75"/>
                <a:gd name="T2" fmla="*/ 0 w 123"/>
                <a:gd name="T3" fmla="*/ 68 h 75"/>
                <a:gd name="T4" fmla="*/ 0 w 123"/>
                <a:gd name="T5" fmla="*/ 9 h 75"/>
                <a:gd name="T6" fmla="*/ 7 w 123"/>
                <a:gd name="T7" fmla="*/ 0 h 75"/>
                <a:gd name="T8" fmla="*/ 116 w 123"/>
                <a:gd name="T9" fmla="*/ 0 h 75"/>
                <a:gd name="T10" fmla="*/ 123 w 123"/>
                <a:gd name="T11" fmla="*/ 9 h 75"/>
                <a:gd name="T12" fmla="*/ 123 w 123"/>
                <a:gd name="T13" fmla="*/ 68 h 75"/>
                <a:gd name="T14" fmla="*/ 116 w 123"/>
                <a:gd name="T15" fmla="*/ 75 h 75"/>
                <a:gd name="T16" fmla="*/ 7 w 123"/>
                <a:gd name="T17" fmla="*/ 75 h 75"/>
                <a:gd name="T18" fmla="*/ 7 w 123"/>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75">
                  <a:moveTo>
                    <a:pt x="7" y="75"/>
                  </a:moveTo>
                  <a:cubicBezTo>
                    <a:pt x="4" y="75"/>
                    <a:pt x="0" y="71"/>
                    <a:pt x="0" y="68"/>
                  </a:cubicBezTo>
                  <a:cubicBezTo>
                    <a:pt x="0" y="9"/>
                    <a:pt x="0" y="9"/>
                    <a:pt x="0" y="9"/>
                  </a:cubicBezTo>
                  <a:cubicBezTo>
                    <a:pt x="0" y="3"/>
                    <a:pt x="4" y="0"/>
                    <a:pt x="7" y="0"/>
                  </a:cubicBezTo>
                  <a:cubicBezTo>
                    <a:pt x="116" y="0"/>
                    <a:pt x="116" y="0"/>
                    <a:pt x="116" y="0"/>
                  </a:cubicBezTo>
                  <a:cubicBezTo>
                    <a:pt x="121" y="0"/>
                    <a:pt x="123" y="3"/>
                    <a:pt x="123" y="9"/>
                  </a:cubicBezTo>
                  <a:cubicBezTo>
                    <a:pt x="123" y="68"/>
                    <a:pt x="123" y="68"/>
                    <a:pt x="123" y="68"/>
                  </a:cubicBezTo>
                  <a:cubicBezTo>
                    <a:pt x="123" y="71"/>
                    <a:pt x="121" y="75"/>
                    <a:pt x="116" y="75"/>
                  </a:cubicBezTo>
                  <a:cubicBezTo>
                    <a:pt x="7" y="75"/>
                    <a:pt x="7" y="75"/>
                    <a:pt x="7" y="75"/>
                  </a:cubicBezTo>
                  <a:cubicBezTo>
                    <a:pt x="7" y="75"/>
                    <a:pt x="7" y="75"/>
                    <a:pt x="7"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2" name="computer icon piece"/>
            <p:cNvSpPr>
              <a:spLocks noEditPoints="1"/>
            </p:cNvSpPr>
            <p:nvPr/>
          </p:nvSpPr>
          <p:spPr bwMode="auto">
            <a:xfrm>
              <a:off x="7961313" y="5011738"/>
              <a:ext cx="350838" cy="220663"/>
            </a:xfrm>
            <a:custGeom>
              <a:avLst/>
              <a:gdLst>
                <a:gd name="T0" fmla="*/ 117 w 126"/>
                <a:gd name="T1" fmla="*/ 79 h 79"/>
                <a:gd name="T2" fmla="*/ 8 w 126"/>
                <a:gd name="T3" fmla="*/ 79 h 79"/>
                <a:gd name="T4" fmla="*/ 0 w 126"/>
                <a:gd name="T5" fmla="*/ 70 h 79"/>
                <a:gd name="T6" fmla="*/ 0 w 126"/>
                <a:gd name="T7" fmla="*/ 11 h 79"/>
                <a:gd name="T8" fmla="*/ 8 w 126"/>
                <a:gd name="T9" fmla="*/ 0 h 79"/>
                <a:gd name="T10" fmla="*/ 117 w 126"/>
                <a:gd name="T11" fmla="*/ 0 h 79"/>
                <a:gd name="T12" fmla="*/ 126 w 126"/>
                <a:gd name="T13" fmla="*/ 11 h 79"/>
                <a:gd name="T14" fmla="*/ 126 w 126"/>
                <a:gd name="T15" fmla="*/ 70 h 79"/>
                <a:gd name="T16" fmla="*/ 117 w 126"/>
                <a:gd name="T17" fmla="*/ 79 h 79"/>
                <a:gd name="T18" fmla="*/ 8 w 126"/>
                <a:gd name="T19" fmla="*/ 4 h 79"/>
                <a:gd name="T20" fmla="*/ 3 w 126"/>
                <a:gd name="T21" fmla="*/ 11 h 79"/>
                <a:gd name="T22" fmla="*/ 3 w 126"/>
                <a:gd name="T23" fmla="*/ 70 h 79"/>
                <a:gd name="T24" fmla="*/ 8 w 126"/>
                <a:gd name="T25" fmla="*/ 75 h 79"/>
                <a:gd name="T26" fmla="*/ 117 w 126"/>
                <a:gd name="T27" fmla="*/ 75 h 79"/>
                <a:gd name="T28" fmla="*/ 122 w 126"/>
                <a:gd name="T29" fmla="*/ 70 h 79"/>
                <a:gd name="T30" fmla="*/ 122 w 126"/>
                <a:gd name="T31" fmla="*/ 11 h 79"/>
                <a:gd name="T32" fmla="*/ 117 w 126"/>
                <a:gd name="T33" fmla="*/ 4 h 79"/>
                <a:gd name="T34" fmla="*/ 8 w 126"/>
                <a:gd name="T35"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79">
                  <a:moveTo>
                    <a:pt x="117" y="79"/>
                  </a:moveTo>
                  <a:cubicBezTo>
                    <a:pt x="8" y="79"/>
                    <a:pt x="8" y="79"/>
                    <a:pt x="8" y="79"/>
                  </a:cubicBezTo>
                  <a:cubicBezTo>
                    <a:pt x="4" y="79"/>
                    <a:pt x="0" y="75"/>
                    <a:pt x="0" y="70"/>
                  </a:cubicBezTo>
                  <a:cubicBezTo>
                    <a:pt x="0" y="11"/>
                    <a:pt x="0" y="11"/>
                    <a:pt x="0" y="11"/>
                  </a:cubicBezTo>
                  <a:cubicBezTo>
                    <a:pt x="0" y="4"/>
                    <a:pt x="4" y="0"/>
                    <a:pt x="8" y="0"/>
                  </a:cubicBezTo>
                  <a:cubicBezTo>
                    <a:pt x="117" y="0"/>
                    <a:pt x="117" y="0"/>
                    <a:pt x="117" y="0"/>
                  </a:cubicBezTo>
                  <a:cubicBezTo>
                    <a:pt x="120" y="0"/>
                    <a:pt x="126" y="2"/>
                    <a:pt x="126" y="11"/>
                  </a:cubicBezTo>
                  <a:cubicBezTo>
                    <a:pt x="126" y="70"/>
                    <a:pt x="126" y="70"/>
                    <a:pt x="126" y="70"/>
                  </a:cubicBezTo>
                  <a:cubicBezTo>
                    <a:pt x="126" y="74"/>
                    <a:pt x="123" y="79"/>
                    <a:pt x="117" y="79"/>
                  </a:cubicBezTo>
                  <a:close/>
                  <a:moveTo>
                    <a:pt x="8" y="4"/>
                  </a:moveTo>
                  <a:cubicBezTo>
                    <a:pt x="6" y="4"/>
                    <a:pt x="3" y="6"/>
                    <a:pt x="3" y="11"/>
                  </a:cubicBezTo>
                  <a:cubicBezTo>
                    <a:pt x="3" y="70"/>
                    <a:pt x="3" y="70"/>
                    <a:pt x="3" y="70"/>
                  </a:cubicBezTo>
                  <a:cubicBezTo>
                    <a:pt x="3" y="72"/>
                    <a:pt x="6" y="75"/>
                    <a:pt x="8" y="75"/>
                  </a:cubicBezTo>
                  <a:cubicBezTo>
                    <a:pt x="117" y="75"/>
                    <a:pt x="117" y="75"/>
                    <a:pt x="117" y="75"/>
                  </a:cubicBezTo>
                  <a:cubicBezTo>
                    <a:pt x="120" y="75"/>
                    <a:pt x="122" y="73"/>
                    <a:pt x="122" y="70"/>
                  </a:cubicBezTo>
                  <a:cubicBezTo>
                    <a:pt x="122" y="11"/>
                    <a:pt x="122" y="11"/>
                    <a:pt x="122" y="11"/>
                  </a:cubicBezTo>
                  <a:cubicBezTo>
                    <a:pt x="122" y="5"/>
                    <a:pt x="120" y="4"/>
                    <a:pt x="117"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sp>
        <p:nvSpPr>
          <p:cNvPr id="203" name="worldwide"/>
          <p:cNvSpPr txBox="1"/>
          <p:nvPr/>
        </p:nvSpPr>
        <p:spPr>
          <a:xfrm>
            <a:off x="404940" y="4492014"/>
            <a:ext cx="6977744" cy="1200329"/>
          </a:xfrm>
          <a:prstGeom prst="rect">
            <a:avLst/>
          </a:prstGeom>
          <a:noFill/>
        </p:spPr>
        <p:txBody>
          <a:bodyPr wrap="none" rtlCol="0">
            <a:spAutoFit/>
          </a:bodyPr>
          <a:lstStyle/>
          <a:p>
            <a:r>
              <a:rPr lang="en-US" sz="3600" b="1" dirty="0">
                <a:solidFill>
                  <a:prstClr val="white"/>
                </a:solidFill>
              </a:rPr>
              <a:t>This means we can communicate </a:t>
            </a:r>
          </a:p>
          <a:p>
            <a:r>
              <a:rPr lang="en-US" sz="3600" b="1" dirty="0">
                <a:solidFill>
                  <a:prstClr val="white"/>
                </a:solidFill>
              </a:rPr>
              <a:t>with people anywhere in the world.</a:t>
            </a:r>
          </a:p>
        </p:txBody>
      </p:sp>
    </p:spTree>
    <p:extLst>
      <p:ext uri="{BB962C8B-B14F-4D97-AF65-F5344CB8AC3E}">
        <p14:creationId xmlns:p14="http://schemas.microsoft.com/office/powerpoint/2010/main" val="191544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22" presetClass="entr" presetSubtype="2"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95"/>
                                        </p:tgtEl>
                                        <p:attrNameLst>
                                          <p:attrName>style.visibility</p:attrName>
                                        </p:attrNameLst>
                                      </p:cBhvr>
                                      <p:to>
                                        <p:strVal val="visible"/>
                                      </p:to>
                                    </p:set>
                                    <p:animEffect transition="in" filter="fade">
                                      <p:cBhvr>
                                        <p:cTn id="14" dur="500"/>
                                        <p:tgtEl>
                                          <p:spTgt spid="195"/>
                                        </p:tgtEl>
                                      </p:cBhvr>
                                    </p:animEffect>
                                  </p:childTnLst>
                                </p:cTn>
                              </p:par>
                              <p:par>
                                <p:cTn id="15" presetID="22" presetClass="entr" presetSubtype="8" fill="hold" nodeType="withEffect">
                                  <p:stCondLst>
                                    <p:cond delay="250"/>
                                  </p:stCondLst>
                                  <p:childTnLst>
                                    <p:set>
                                      <p:cBhvr>
                                        <p:cTn id="16" dur="1" fill="hold">
                                          <p:stCondLst>
                                            <p:cond delay="0"/>
                                          </p:stCondLst>
                                        </p:cTn>
                                        <p:tgtEl>
                                          <p:spTgt spid="228"/>
                                        </p:tgtEl>
                                        <p:attrNameLst>
                                          <p:attrName>style.visibility</p:attrName>
                                        </p:attrNameLst>
                                      </p:cBhvr>
                                      <p:to>
                                        <p:strVal val="visible"/>
                                      </p:to>
                                    </p:set>
                                    <p:animEffect transition="in" filter="wipe(left)">
                                      <p:cBhvr>
                                        <p:cTn id="17" dur="1000"/>
                                        <p:tgtEl>
                                          <p:spTgt spid="228"/>
                                        </p:tgtEl>
                                      </p:cBhvr>
                                    </p:animEffect>
                                  </p:childTnLst>
                                </p:cTn>
                              </p:par>
                            </p:childTnLst>
                          </p:cTn>
                        </p:par>
                        <p:par>
                          <p:cTn id="18" fill="hold">
                            <p:stCondLst>
                              <p:cond delay="3250"/>
                            </p:stCondLst>
                            <p:childTnLst>
                              <p:par>
                                <p:cTn id="19" presetID="10" presetClass="entr" presetSubtype="0" fill="hold" nodeType="after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par>
                                <p:cTn id="22" presetID="22" presetClass="entr" presetSubtype="8" fill="hold" nodeType="withEffect">
                                  <p:stCondLst>
                                    <p:cond delay="500"/>
                                  </p:stCondLst>
                                  <p:childTnLst>
                                    <p:set>
                                      <p:cBhvr>
                                        <p:cTn id="23" dur="1" fill="hold">
                                          <p:stCondLst>
                                            <p:cond delay="0"/>
                                          </p:stCondLst>
                                        </p:cTn>
                                        <p:tgtEl>
                                          <p:spTgt spid="232"/>
                                        </p:tgtEl>
                                        <p:attrNameLst>
                                          <p:attrName>style.visibility</p:attrName>
                                        </p:attrNameLst>
                                      </p:cBhvr>
                                      <p:to>
                                        <p:strVal val="visible"/>
                                      </p:to>
                                    </p:set>
                                    <p:animEffect transition="in" filter="wipe(left)">
                                      <p:cBhvr>
                                        <p:cTn id="24" dur="1000"/>
                                        <p:tgtEl>
                                          <p:spTgt spid="232"/>
                                        </p:tgtEl>
                                      </p:cBhvr>
                                    </p:animEffect>
                                  </p:childTnLst>
                                </p:cTn>
                              </p:par>
                              <p:par>
                                <p:cTn id="25" presetID="10" presetClass="entr" presetSubtype="0" fill="hold" nodeType="withEffect">
                                  <p:stCondLst>
                                    <p:cond delay="750"/>
                                  </p:stCondLst>
                                  <p:childTnLst>
                                    <p:set>
                                      <p:cBhvr>
                                        <p:cTn id="26" dur="1" fill="hold">
                                          <p:stCondLst>
                                            <p:cond delay="0"/>
                                          </p:stCondLst>
                                        </p:cTn>
                                        <p:tgtEl>
                                          <p:spTgt spid="192"/>
                                        </p:tgtEl>
                                        <p:attrNameLst>
                                          <p:attrName>style.visibility</p:attrName>
                                        </p:attrNameLst>
                                      </p:cBhvr>
                                      <p:to>
                                        <p:strVal val="visible"/>
                                      </p:to>
                                    </p:set>
                                    <p:animEffect transition="in" filter="fade">
                                      <p:cBhvr>
                                        <p:cTn id="27" dur="500"/>
                                        <p:tgtEl>
                                          <p:spTgt spid="192"/>
                                        </p:tgtEl>
                                      </p:cBhvr>
                                    </p:animEffect>
                                  </p:childTnLst>
                                </p:cTn>
                              </p:par>
                              <p:par>
                                <p:cTn id="28" presetID="22" presetClass="entr" presetSubtype="1" fill="hold" nodeType="withEffect">
                                  <p:stCondLst>
                                    <p:cond delay="0"/>
                                  </p:stCondLst>
                                  <p:childTnLst>
                                    <p:set>
                                      <p:cBhvr>
                                        <p:cTn id="29" dur="1" fill="hold">
                                          <p:stCondLst>
                                            <p:cond delay="0"/>
                                          </p:stCondLst>
                                        </p:cTn>
                                        <p:tgtEl>
                                          <p:spTgt spid="223"/>
                                        </p:tgtEl>
                                        <p:attrNameLst>
                                          <p:attrName>style.visibility</p:attrName>
                                        </p:attrNameLst>
                                      </p:cBhvr>
                                      <p:to>
                                        <p:strVal val="visible"/>
                                      </p:to>
                                    </p:set>
                                    <p:animEffect transition="in" filter="wipe(up)">
                                      <p:cBhvr>
                                        <p:cTn id="30" dur="1000"/>
                                        <p:tgtEl>
                                          <p:spTgt spid="223"/>
                                        </p:tgtEl>
                                      </p:cBhvr>
                                    </p:animEffect>
                                  </p:childTnLst>
                                </p:cTn>
                              </p:par>
                              <p:par>
                                <p:cTn id="31" presetID="10" presetClass="entr" presetSubtype="0" fill="hold" nodeType="withEffect">
                                  <p:stCondLst>
                                    <p:cond delay="250"/>
                                  </p:stCondLst>
                                  <p:childTnLst>
                                    <p:set>
                                      <p:cBhvr>
                                        <p:cTn id="32" dur="1" fill="hold">
                                          <p:stCondLst>
                                            <p:cond delay="0"/>
                                          </p:stCondLst>
                                        </p:cTn>
                                        <p:tgtEl>
                                          <p:spTgt spid="193"/>
                                        </p:tgtEl>
                                        <p:attrNameLst>
                                          <p:attrName>style.visibility</p:attrName>
                                        </p:attrNameLst>
                                      </p:cBhvr>
                                      <p:to>
                                        <p:strVal val="visible"/>
                                      </p:to>
                                    </p:set>
                                    <p:animEffect transition="in" filter="fade">
                                      <p:cBhvr>
                                        <p:cTn id="33" dur="500"/>
                                        <p:tgtEl>
                                          <p:spTgt spid="193"/>
                                        </p:tgtEl>
                                      </p:cBhvr>
                                    </p:animEffect>
                                  </p:childTnLst>
                                </p:cTn>
                              </p:par>
                              <p:par>
                                <p:cTn id="34" presetID="22" presetClass="entr" presetSubtype="8" fill="hold" nodeType="withEffect">
                                  <p:stCondLst>
                                    <p:cond delay="500"/>
                                  </p:stCondLst>
                                  <p:childTnLst>
                                    <p:set>
                                      <p:cBhvr>
                                        <p:cTn id="35" dur="1" fill="hold">
                                          <p:stCondLst>
                                            <p:cond delay="0"/>
                                          </p:stCondLst>
                                        </p:cTn>
                                        <p:tgtEl>
                                          <p:spTgt spid="234"/>
                                        </p:tgtEl>
                                        <p:attrNameLst>
                                          <p:attrName>style.visibility</p:attrName>
                                        </p:attrNameLst>
                                      </p:cBhvr>
                                      <p:to>
                                        <p:strVal val="visible"/>
                                      </p:to>
                                    </p:set>
                                    <p:animEffect transition="in" filter="wipe(left)">
                                      <p:cBhvr>
                                        <p:cTn id="36" dur="1000"/>
                                        <p:tgtEl>
                                          <p:spTgt spid="234"/>
                                        </p:tgtEl>
                                      </p:cBhvr>
                                    </p:animEffect>
                                  </p:childTnLst>
                                </p:cTn>
                              </p:par>
                            </p:childTnLst>
                          </p:cTn>
                        </p:par>
                        <p:par>
                          <p:cTn id="37" fill="hold">
                            <p:stCondLst>
                              <p:cond delay="4750"/>
                            </p:stCondLst>
                            <p:childTnLst>
                              <p:par>
                                <p:cTn id="38" presetID="10" presetClass="entr" presetSubtype="0" fill="hold" nodeType="afterEffect">
                                  <p:stCondLst>
                                    <p:cond delay="0"/>
                                  </p:stCondLst>
                                  <p:childTnLst>
                                    <p:set>
                                      <p:cBhvr>
                                        <p:cTn id="39" dur="1" fill="hold">
                                          <p:stCondLst>
                                            <p:cond delay="0"/>
                                          </p:stCondLst>
                                        </p:cTn>
                                        <p:tgtEl>
                                          <p:spTgt spid="191"/>
                                        </p:tgtEl>
                                        <p:attrNameLst>
                                          <p:attrName>style.visibility</p:attrName>
                                        </p:attrNameLst>
                                      </p:cBhvr>
                                      <p:to>
                                        <p:strVal val="visible"/>
                                      </p:to>
                                    </p:set>
                                    <p:animEffect transition="in" filter="fade">
                                      <p:cBhvr>
                                        <p:cTn id="40" dur="500"/>
                                        <p:tgtEl>
                                          <p:spTgt spid="191"/>
                                        </p:tgtEl>
                                      </p:cBhvr>
                                    </p:animEffect>
                                  </p:childTnLst>
                                </p:cTn>
                              </p:par>
                            </p:childTnLst>
                          </p:cTn>
                        </p:par>
                        <p:par>
                          <p:cTn id="41" fill="hold">
                            <p:stCondLst>
                              <p:cond delay="5250"/>
                            </p:stCondLst>
                            <p:childTnLst>
                              <p:par>
                                <p:cTn id="42" presetID="22" presetClass="entr" presetSubtype="4" fill="hold" nodeType="afterEffect">
                                  <p:stCondLst>
                                    <p:cond delay="0"/>
                                  </p:stCondLst>
                                  <p:childTnLst>
                                    <p:set>
                                      <p:cBhvr>
                                        <p:cTn id="43" dur="1" fill="hold">
                                          <p:stCondLst>
                                            <p:cond delay="0"/>
                                          </p:stCondLst>
                                        </p:cTn>
                                        <p:tgtEl>
                                          <p:spTgt spid="226"/>
                                        </p:tgtEl>
                                        <p:attrNameLst>
                                          <p:attrName>style.visibility</p:attrName>
                                        </p:attrNameLst>
                                      </p:cBhvr>
                                      <p:to>
                                        <p:strVal val="visible"/>
                                      </p:to>
                                    </p:set>
                                    <p:animEffect transition="in" filter="wipe(down)">
                                      <p:cBhvr>
                                        <p:cTn id="44" dur="1000"/>
                                        <p:tgtEl>
                                          <p:spTgt spid="226"/>
                                        </p:tgtEl>
                                      </p:cBhvr>
                                    </p:animEffect>
                                  </p:childTnLst>
                                </p:cTn>
                              </p:par>
                              <p:par>
                                <p:cTn id="45" presetID="10" presetClass="entr" presetSubtype="0" fill="hold" nodeType="withEffect">
                                  <p:stCondLst>
                                    <p:cond delay="0"/>
                                  </p:stCondLst>
                                  <p:childTnLst>
                                    <p:set>
                                      <p:cBhvr>
                                        <p:cTn id="46" dur="1" fill="hold">
                                          <p:stCondLst>
                                            <p:cond delay="0"/>
                                          </p:stCondLst>
                                        </p:cTn>
                                        <p:tgtEl>
                                          <p:spTgt spid="190"/>
                                        </p:tgtEl>
                                        <p:attrNameLst>
                                          <p:attrName>style.visibility</p:attrName>
                                        </p:attrNameLst>
                                      </p:cBhvr>
                                      <p:to>
                                        <p:strVal val="visible"/>
                                      </p:to>
                                    </p:set>
                                    <p:animEffect transition="in" filter="fade">
                                      <p:cBhvr>
                                        <p:cTn id="47" dur="500"/>
                                        <p:tgtEl>
                                          <p:spTgt spid="190"/>
                                        </p:tgtEl>
                                      </p:cBhvr>
                                    </p:animEffect>
                                  </p:childTnLst>
                                </p:cTn>
                              </p:par>
                              <p:par>
                                <p:cTn id="48" presetID="22" presetClass="entr" presetSubtype="2" fill="hold" nodeType="withEffect">
                                  <p:stCondLst>
                                    <p:cond delay="0"/>
                                  </p:stCondLst>
                                  <p:childTnLst>
                                    <p:set>
                                      <p:cBhvr>
                                        <p:cTn id="49" dur="1" fill="hold">
                                          <p:stCondLst>
                                            <p:cond delay="0"/>
                                          </p:stCondLst>
                                        </p:cTn>
                                        <p:tgtEl>
                                          <p:spTgt spid="229"/>
                                        </p:tgtEl>
                                        <p:attrNameLst>
                                          <p:attrName>style.visibility</p:attrName>
                                        </p:attrNameLst>
                                      </p:cBhvr>
                                      <p:to>
                                        <p:strVal val="visible"/>
                                      </p:to>
                                    </p:set>
                                    <p:animEffect transition="in" filter="wipe(right)">
                                      <p:cBhvr>
                                        <p:cTn id="50" dur="1000"/>
                                        <p:tgtEl>
                                          <p:spTgt spid="229"/>
                                        </p:tgtEl>
                                      </p:cBhvr>
                                    </p:animEffect>
                                  </p:childTnLst>
                                </p:cTn>
                              </p:par>
                              <p:par>
                                <p:cTn id="51" presetID="22" presetClass="entr" presetSubtype="2" fill="hold" nodeType="withEffect">
                                  <p:stCondLst>
                                    <p:cond delay="0"/>
                                  </p:stCondLst>
                                  <p:childTnLst>
                                    <p:set>
                                      <p:cBhvr>
                                        <p:cTn id="52" dur="1" fill="hold">
                                          <p:stCondLst>
                                            <p:cond delay="0"/>
                                          </p:stCondLst>
                                        </p:cTn>
                                        <p:tgtEl>
                                          <p:spTgt spid="225"/>
                                        </p:tgtEl>
                                        <p:attrNameLst>
                                          <p:attrName>style.visibility</p:attrName>
                                        </p:attrNameLst>
                                      </p:cBhvr>
                                      <p:to>
                                        <p:strVal val="visible"/>
                                      </p:to>
                                    </p:set>
                                    <p:animEffect transition="in" filter="wipe(right)">
                                      <p:cBhvr>
                                        <p:cTn id="53" dur="1000"/>
                                        <p:tgtEl>
                                          <p:spTgt spid="225"/>
                                        </p:tgtEl>
                                      </p:cBhvr>
                                    </p:animEffect>
                                  </p:childTnLst>
                                </p:cTn>
                              </p:par>
                            </p:childTnLst>
                          </p:cTn>
                        </p:par>
                        <p:par>
                          <p:cTn id="54" fill="hold">
                            <p:stCondLst>
                              <p:cond delay="6250"/>
                            </p:stCondLst>
                            <p:childTnLst>
                              <p:par>
                                <p:cTn id="55" presetID="22" presetClass="entr" presetSubtype="1" fill="hold" nodeType="afterEffect">
                                  <p:stCondLst>
                                    <p:cond delay="500"/>
                                  </p:stCondLst>
                                  <p:childTnLst>
                                    <p:set>
                                      <p:cBhvr>
                                        <p:cTn id="56" dur="1" fill="hold">
                                          <p:stCondLst>
                                            <p:cond delay="0"/>
                                          </p:stCondLst>
                                        </p:cTn>
                                        <p:tgtEl>
                                          <p:spTgt spid="224"/>
                                        </p:tgtEl>
                                        <p:attrNameLst>
                                          <p:attrName>style.visibility</p:attrName>
                                        </p:attrNameLst>
                                      </p:cBhvr>
                                      <p:to>
                                        <p:strVal val="visible"/>
                                      </p:to>
                                    </p:set>
                                    <p:animEffect transition="in" filter="wipe(up)">
                                      <p:cBhvr>
                                        <p:cTn id="57" dur="1000"/>
                                        <p:tgtEl>
                                          <p:spTgt spid="224"/>
                                        </p:tgtEl>
                                      </p:cBhvr>
                                    </p:animEffect>
                                  </p:childTnLst>
                                </p:cTn>
                              </p:par>
                              <p:par>
                                <p:cTn id="58" presetID="22" presetClass="entr" presetSubtype="4" fill="hold" nodeType="withEffect">
                                  <p:stCondLst>
                                    <p:cond delay="250"/>
                                  </p:stCondLst>
                                  <p:childTnLst>
                                    <p:set>
                                      <p:cBhvr>
                                        <p:cTn id="59" dur="1" fill="hold">
                                          <p:stCondLst>
                                            <p:cond delay="0"/>
                                          </p:stCondLst>
                                        </p:cTn>
                                        <p:tgtEl>
                                          <p:spTgt spid="230"/>
                                        </p:tgtEl>
                                        <p:attrNameLst>
                                          <p:attrName>style.visibility</p:attrName>
                                        </p:attrNameLst>
                                      </p:cBhvr>
                                      <p:to>
                                        <p:strVal val="visible"/>
                                      </p:to>
                                    </p:set>
                                    <p:animEffect transition="in" filter="wipe(down)">
                                      <p:cBhvr>
                                        <p:cTn id="60" dur="1000"/>
                                        <p:tgtEl>
                                          <p:spTgt spid="230"/>
                                        </p:tgtEl>
                                      </p:cBhvr>
                                    </p:animEffect>
                                  </p:childTnLst>
                                </p:cTn>
                              </p:par>
                              <p:par>
                                <p:cTn id="61" presetID="22" presetClass="entr" presetSubtype="4" fill="hold" nodeType="withEffect">
                                  <p:stCondLst>
                                    <p:cond delay="500"/>
                                  </p:stCondLst>
                                  <p:childTnLst>
                                    <p:set>
                                      <p:cBhvr>
                                        <p:cTn id="62" dur="1" fill="hold">
                                          <p:stCondLst>
                                            <p:cond delay="0"/>
                                          </p:stCondLst>
                                        </p:cTn>
                                        <p:tgtEl>
                                          <p:spTgt spid="231"/>
                                        </p:tgtEl>
                                        <p:attrNameLst>
                                          <p:attrName>style.visibility</p:attrName>
                                        </p:attrNameLst>
                                      </p:cBhvr>
                                      <p:to>
                                        <p:strVal val="visible"/>
                                      </p:to>
                                    </p:set>
                                    <p:animEffect transition="in" filter="wipe(down)">
                                      <p:cBhvr>
                                        <p:cTn id="63" dur="1000"/>
                                        <p:tgtEl>
                                          <p:spTgt spid="231"/>
                                        </p:tgtEl>
                                      </p:cBhvr>
                                    </p:animEffect>
                                  </p:childTnLst>
                                </p:cTn>
                              </p:par>
                              <p:par>
                                <p:cTn id="64" presetID="22" presetClass="entr" presetSubtype="1" fill="hold" nodeType="withEffect">
                                  <p:stCondLst>
                                    <p:cond delay="0"/>
                                  </p:stCondLst>
                                  <p:childTnLst>
                                    <p:set>
                                      <p:cBhvr>
                                        <p:cTn id="65" dur="1" fill="hold">
                                          <p:stCondLst>
                                            <p:cond delay="0"/>
                                          </p:stCondLst>
                                        </p:cTn>
                                        <p:tgtEl>
                                          <p:spTgt spid="222"/>
                                        </p:tgtEl>
                                        <p:attrNameLst>
                                          <p:attrName>style.visibility</p:attrName>
                                        </p:attrNameLst>
                                      </p:cBhvr>
                                      <p:to>
                                        <p:strVal val="visible"/>
                                      </p:to>
                                    </p:set>
                                    <p:animEffect transition="in" filter="wipe(up)">
                                      <p:cBhvr>
                                        <p:cTn id="66" dur="1000"/>
                                        <p:tgtEl>
                                          <p:spTgt spid="222"/>
                                        </p:tgtEl>
                                      </p:cBhvr>
                                    </p:animEffect>
                                  </p:childTnLst>
                                </p:cTn>
                              </p:par>
                            </p:childTnLst>
                          </p:cTn>
                        </p:par>
                        <p:par>
                          <p:cTn id="67" fill="hold">
                            <p:stCondLst>
                              <p:cond delay="7750"/>
                            </p:stCondLst>
                            <p:childTnLst>
                              <p:par>
                                <p:cTn id="68" presetID="10" presetClass="entr" presetSubtype="0" fill="hold" grpId="0" nodeType="afterEffect">
                                  <p:stCondLst>
                                    <p:cond delay="750"/>
                                  </p:stCondLst>
                                  <p:childTnLst>
                                    <p:set>
                                      <p:cBhvr>
                                        <p:cTn id="69" dur="1" fill="hold">
                                          <p:stCondLst>
                                            <p:cond delay="0"/>
                                          </p:stCondLst>
                                        </p:cTn>
                                        <p:tgtEl>
                                          <p:spTgt spid="199"/>
                                        </p:tgtEl>
                                        <p:attrNameLst>
                                          <p:attrName>style.visibility</p:attrName>
                                        </p:attrNameLst>
                                      </p:cBhvr>
                                      <p:to>
                                        <p:strVal val="visible"/>
                                      </p:to>
                                    </p:set>
                                    <p:animEffect transition="in" filter="fade">
                                      <p:cBhvr>
                                        <p:cTn id="70" dur="1000"/>
                                        <p:tgtEl>
                                          <p:spTgt spid="199"/>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203"/>
                                        </p:tgtEl>
                                        <p:attrNameLst>
                                          <p:attrName>style.visibility</p:attrName>
                                        </p:attrNameLst>
                                      </p:cBhvr>
                                      <p:to>
                                        <p:strVal val="visible"/>
                                      </p:to>
                                    </p:set>
                                    <p:animEffect transition="in" filter="fade">
                                      <p:cBhvr>
                                        <p:cTn id="73" dur="75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P spid="2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842" y="857250"/>
            <a:ext cx="9145842" cy="74896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TextBox 28"/>
          <p:cNvSpPr txBox="1"/>
          <p:nvPr/>
        </p:nvSpPr>
        <p:spPr>
          <a:xfrm>
            <a:off x="382963" y="966275"/>
            <a:ext cx="8570141" cy="553998"/>
          </a:xfrm>
          <a:prstGeom prst="rect">
            <a:avLst/>
          </a:prstGeom>
          <a:noFill/>
        </p:spPr>
        <p:txBody>
          <a:bodyPr wrap="square" rtlCol="0">
            <a:spAutoFit/>
          </a:bodyPr>
          <a:lstStyle/>
          <a:p>
            <a:r>
              <a:rPr lang="en-US" sz="3000" b="1" dirty="0">
                <a:solidFill>
                  <a:prstClr val="white">
                    <a:lumMod val="95000"/>
                  </a:prstClr>
                </a:solidFill>
              </a:rPr>
              <a:t>Why do people communicate online?</a:t>
            </a:r>
          </a:p>
        </p:txBody>
      </p:sp>
      <p:grpSp>
        <p:nvGrpSpPr>
          <p:cNvPr id="16" name="Group 15"/>
          <p:cNvGrpSpPr/>
          <p:nvPr/>
        </p:nvGrpSpPr>
        <p:grpSpPr>
          <a:xfrm>
            <a:off x="4714631" y="2135698"/>
            <a:ext cx="4238472" cy="2890724"/>
            <a:chOff x="1919162" y="662019"/>
            <a:chExt cx="8577330" cy="5849914"/>
          </a:xfrm>
        </p:grpSpPr>
        <p:sp>
          <p:nvSpPr>
            <p:cNvPr id="17" name="Oval 16"/>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18" name="Group 17"/>
            <p:cNvGrpSpPr>
              <a:grpSpLocks noChangeAspect="1"/>
            </p:cNvGrpSpPr>
            <p:nvPr/>
          </p:nvGrpSpPr>
          <p:grpSpPr bwMode="auto">
            <a:xfrm>
              <a:off x="2180823" y="662019"/>
              <a:ext cx="8057881" cy="5695888"/>
              <a:chOff x="1759" y="689"/>
              <a:chExt cx="4162" cy="2942"/>
            </a:xfrm>
          </p:grpSpPr>
          <p:sp>
            <p:nvSpPr>
              <p:cNvPr id="19"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0"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1"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2"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3"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4"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5"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6"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grpSp>
        <p:nvGrpSpPr>
          <p:cNvPr id="15" name="Group 14"/>
          <p:cNvGrpSpPr/>
          <p:nvPr/>
        </p:nvGrpSpPr>
        <p:grpSpPr>
          <a:xfrm>
            <a:off x="514252" y="1445943"/>
            <a:ext cx="6515198" cy="4443497"/>
            <a:chOff x="1919162" y="662019"/>
            <a:chExt cx="8577330" cy="5849914"/>
          </a:xfrm>
        </p:grpSpPr>
        <p:sp>
          <p:nvSpPr>
            <p:cNvPr id="14" name="Oval 13"/>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5" name="Group 4"/>
            <p:cNvGrpSpPr>
              <a:grpSpLocks noChangeAspect="1"/>
            </p:cNvGrpSpPr>
            <p:nvPr/>
          </p:nvGrpSpPr>
          <p:grpSpPr bwMode="auto">
            <a:xfrm>
              <a:off x="2180823" y="662019"/>
              <a:ext cx="8057881" cy="5695888"/>
              <a:chOff x="1759" y="689"/>
              <a:chExt cx="4162" cy="2942"/>
            </a:xfrm>
          </p:grpSpPr>
          <p:sp>
            <p:nvSpPr>
              <p:cNvPr id="6"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0"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2"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3"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sp>
        <p:nvSpPr>
          <p:cNvPr id="27" name="TextBox 26"/>
          <p:cNvSpPr txBox="1"/>
          <p:nvPr/>
        </p:nvSpPr>
        <p:spPr>
          <a:xfrm>
            <a:off x="1416986" y="2136519"/>
            <a:ext cx="4709728" cy="2123658"/>
          </a:xfrm>
          <a:prstGeom prst="rect">
            <a:avLst/>
          </a:prstGeom>
          <a:noFill/>
        </p:spPr>
        <p:txBody>
          <a:bodyPr wrap="square" rtlCol="0">
            <a:spAutoFit/>
          </a:bodyPr>
          <a:lstStyle/>
          <a:p>
            <a:pPr marL="457200" indent="-457200">
              <a:buFont typeface="Arial" panose="020B0604020202020204" pitchFamily="34" charset="0"/>
              <a:buChar char="•"/>
            </a:pPr>
            <a:r>
              <a:rPr lang="en-AU" sz="3300" dirty="0">
                <a:solidFill>
                  <a:prstClr val="black"/>
                </a:solidFill>
              </a:rPr>
              <a:t>To learn new things</a:t>
            </a:r>
          </a:p>
          <a:p>
            <a:pPr marL="457200" indent="-457200">
              <a:buFont typeface="Arial" panose="020B0604020202020204" pitchFamily="34" charset="0"/>
              <a:buChar char="•"/>
            </a:pPr>
            <a:r>
              <a:rPr lang="en-AU" sz="3300" dirty="0">
                <a:solidFill>
                  <a:prstClr val="black"/>
                </a:solidFill>
              </a:rPr>
              <a:t>To share information</a:t>
            </a:r>
          </a:p>
          <a:p>
            <a:pPr marL="457200" indent="-457200">
              <a:buFont typeface="Arial" panose="020B0604020202020204" pitchFamily="34" charset="0"/>
              <a:buChar char="•"/>
            </a:pPr>
            <a:r>
              <a:rPr lang="en-AU" sz="3300" dirty="0">
                <a:solidFill>
                  <a:prstClr val="black"/>
                </a:solidFill>
              </a:rPr>
              <a:t>To form and maintain social connections </a:t>
            </a:r>
          </a:p>
        </p:txBody>
      </p:sp>
    </p:spTree>
    <p:extLst>
      <p:ext uri="{BB962C8B-B14F-4D97-AF65-F5344CB8AC3E}">
        <p14:creationId xmlns:p14="http://schemas.microsoft.com/office/powerpoint/2010/main" val="96470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iterate type="lt">
                                    <p:tmAbs val="50"/>
                                  </p:iterate>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rectangle"/>
          <p:cNvSpPr/>
          <p:nvPr/>
        </p:nvSpPr>
        <p:spPr>
          <a:xfrm>
            <a:off x="0" y="1829019"/>
            <a:ext cx="9144000" cy="1168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                               </a:t>
            </a:r>
          </a:p>
        </p:txBody>
      </p:sp>
      <p:sp>
        <p:nvSpPr>
          <p:cNvPr id="177" name="rectangle"/>
          <p:cNvSpPr/>
          <p:nvPr/>
        </p:nvSpPr>
        <p:spPr>
          <a:xfrm>
            <a:off x="0" y="4112861"/>
            <a:ext cx="9144000" cy="1168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                               </a:t>
            </a:r>
          </a:p>
        </p:txBody>
      </p:sp>
      <p:sp>
        <p:nvSpPr>
          <p:cNvPr id="183" name="your text here"/>
          <p:cNvSpPr/>
          <p:nvPr/>
        </p:nvSpPr>
        <p:spPr>
          <a:xfrm>
            <a:off x="6012333" y="3364256"/>
            <a:ext cx="2249334" cy="523220"/>
          </a:xfrm>
          <a:prstGeom prst="rect">
            <a:avLst/>
          </a:prstGeom>
        </p:spPr>
        <p:txBody>
          <a:bodyPr wrap="none">
            <a:spAutoFit/>
          </a:bodyPr>
          <a:lstStyle/>
          <a:p>
            <a:pPr algn="ctr"/>
            <a:r>
              <a:rPr lang="en-US" sz="2800" b="1" dirty="0">
                <a:solidFill>
                  <a:prstClr val="white"/>
                </a:solidFill>
                <a:latin typeface="Franklin Gothic Medium" panose="020B0603020102020204"/>
              </a:rPr>
              <a:t> Social Media</a:t>
            </a:r>
          </a:p>
        </p:txBody>
      </p:sp>
      <p:sp>
        <p:nvSpPr>
          <p:cNvPr id="182" name="your text here"/>
          <p:cNvSpPr/>
          <p:nvPr/>
        </p:nvSpPr>
        <p:spPr>
          <a:xfrm>
            <a:off x="3800041" y="3288627"/>
            <a:ext cx="1610442" cy="523220"/>
          </a:xfrm>
          <a:prstGeom prst="rect">
            <a:avLst/>
          </a:prstGeom>
        </p:spPr>
        <p:txBody>
          <a:bodyPr wrap="none">
            <a:spAutoFit/>
          </a:bodyPr>
          <a:lstStyle/>
          <a:p>
            <a:pPr algn="ctr"/>
            <a:r>
              <a:rPr lang="en-US" sz="2800" b="1" dirty="0">
                <a:solidFill>
                  <a:prstClr val="white"/>
                </a:solidFill>
                <a:latin typeface="Franklin Gothic Medium" panose="020B0603020102020204"/>
              </a:rPr>
              <a:t>Facetime</a:t>
            </a:r>
          </a:p>
        </p:txBody>
      </p:sp>
      <p:sp>
        <p:nvSpPr>
          <p:cNvPr id="181" name="your text here"/>
          <p:cNvSpPr/>
          <p:nvPr/>
        </p:nvSpPr>
        <p:spPr>
          <a:xfrm>
            <a:off x="645009" y="3223001"/>
            <a:ext cx="3133037" cy="707886"/>
          </a:xfrm>
          <a:prstGeom prst="rect">
            <a:avLst/>
          </a:prstGeom>
        </p:spPr>
        <p:txBody>
          <a:bodyPr wrap="none">
            <a:spAutoFit/>
          </a:bodyPr>
          <a:lstStyle/>
          <a:p>
            <a:pPr algn="ctr"/>
            <a:r>
              <a:rPr lang="en-US" sz="2000" b="1" dirty="0">
                <a:solidFill>
                  <a:prstClr val="white"/>
                </a:solidFill>
                <a:latin typeface="Franklin Gothic Medium" panose="020B0603020102020204"/>
              </a:rPr>
              <a:t>Playing games with people</a:t>
            </a:r>
          </a:p>
          <a:p>
            <a:pPr algn="ctr"/>
            <a:r>
              <a:rPr lang="en-US" sz="2000" b="1" dirty="0">
                <a:solidFill>
                  <a:prstClr val="white"/>
                </a:solidFill>
                <a:latin typeface="Franklin Gothic Medium" panose="020B0603020102020204"/>
              </a:rPr>
              <a:t>we may or may not know </a:t>
            </a:r>
          </a:p>
        </p:txBody>
      </p:sp>
      <p:sp>
        <p:nvSpPr>
          <p:cNvPr id="180" name="your text here"/>
          <p:cNvSpPr/>
          <p:nvPr/>
        </p:nvSpPr>
        <p:spPr>
          <a:xfrm>
            <a:off x="6458769" y="1010427"/>
            <a:ext cx="1356462" cy="584775"/>
          </a:xfrm>
          <a:prstGeom prst="rect">
            <a:avLst/>
          </a:prstGeom>
        </p:spPr>
        <p:txBody>
          <a:bodyPr wrap="none">
            <a:spAutoFit/>
          </a:bodyPr>
          <a:lstStyle/>
          <a:p>
            <a:pPr algn="ctr"/>
            <a:r>
              <a:rPr lang="en-US" sz="3200" b="1" dirty="0">
                <a:solidFill>
                  <a:prstClr val="white"/>
                </a:solidFill>
                <a:latin typeface="Franklin Gothic Medium" panose="020B0603020102020204"/>
              </a:rPr>
              <a:t> Skype</a:t>
            </a:r>
          </a:p>
        </p:txBody>
      </p:sp>
      <p:sp>
        <p:nvSpPr>
          <p:cNvPr id="179" name="your text here"/>
          <p:cNvSpPr/>
          <p:nvPr/>
        </p:nvSpPr>
        <p:spPr>
          <a:xfrm>
            <a:off x="3393937" y="955439"/>
            <a:ext cx="2422651" cy="523220"/>
          </a:xfrm>
          <a:prstGeom prst="rect">
            <a:avLst/>
          </a:prstGeom>
        </p:spPr>
        <p:txBody>
          <a:bodyPr wrap="none">
            <a:spAutoFit/>
          </a:bodyPr>
          <a:lstStyle/>
          <a:p>
            <a:pPr algn="ctr"/>
            <a:r>
              <a:rPr lang="en-US" sz="2800" b="1" dirty="0">
                <a:solidFill>
                  <a:prstClr val="white"/>
                </a:solidFill>
                <a:latin typeface="Franklin Gothic Medium" panose="020B0603020102020204"/>
              </a:rPr>
              <a:t>Text Messages</a:t>
            </a:r>
          </a:p>
        </p:txBody>
      </p:sp>
      <p:grpSp>
        <p:nvGrpSpPr>
          <p:cNvPr id="150" name="wireless icon"/>
          <p:cNvGrpSpPr/>
          <p:nvPr/>
        </p:nvGrpSpPr>
        <p:grpSpPr>
          <a:xfrm>
            <a:off x="6134706" y="3971861"/>
            <a:ext cx="1450857" cy="1450857"/>
            <a:chOff x="4668838" y="2719388"/>
            <a:chExt cx="727075" cy="727075"/>
          </a:xfrm>
        </p:grpSpPr>
        <p:sp>
          <p:nvSpPr>
            <p:cNvPr id="151" name="wireless icon piece"/>
            <p:cNvSpPr>
              <a:spLocks noChangeArrowheads="1"/>
            </p:cNvSpPr>
            <p:nvPr/>
          </p:nvSpPr>
          <p:spPr bwMode="auto">
            <a:xfrm>
              <a:off x="4700588" y="2751138"/>
              <a:ext cx="663575" cy="6635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2" name="wireless icon piece"/>
            <p:cNvSpPr>
              <a:spLocks noEditPoints="1"/>
            </p:cNvSpPr>
            <p:nvPr/>
          </p:nvSpPr>
          <p:spPr bwMode="auto">
            <a:xfrm>
              <a:off x="4668838" y="2719388"/>
              <a:ext cx="727075" cy="727075"/>
            </a:xfrm>
            <a:custGeom>
              <a:avLst/>
              <a:gdLst>
                <a:gd name="T0" fmla="*/ 139 w 277"/>
                <a:gd name="T1" fmla="*/ 277 h 277"/>
                <a:gd name="T2" fmla="*/ 0 w 277"/>
                <a:gd name="T3" fmla="*/ 138 h 277"/>
                <a:gd name="T4" fmla="*/ 139 w 277"/>
                <a:gd name="T5" fmla="*/ 0 h 277"/>
                <a:gd name="T6" fmla="*/ 277 w 277"/>
                <a:gd name="T7" fmla="*/ 138 h 277"/>
                <a:gd name="T8" fmla="*/ 139 w 277"/>
                <a:gd name="T9" fmla="*/ 277 h 277"/>
                <a:gd name="T10" fmla="*/ 139 w 277"/>
                <a:gd name="T11" fmla="*/ 24 h 277"/>
                <a:gd name="T12" fmla="*/ 24 w 277"/>
                <a:gd name="T13" fmla="*/ 138 h 277"/>
                <a:gd name="T14" fmla="*/ 139 w 277"/>
                <a:gd name="T15" fmla="*/ 253 h 277"/>
                <a:gd name="T16" fmla="*/ 253 w 277"/>
                <a:gd name="T17" fmla="*/ 138 h 277"/>
                <a:gd name="T18" fmla="*/ 139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9" y="277"/>
                  </a:moveTo>
                  <a:cubicBezTo>
                    <a:pt x="62" y="277"/>
                    <a:pt x="0" y="215"/>
                    <a:pt x="0" y="138"/>
                  </a:cubicBezTo>
                  <a:cubicBezTo>
                    <a:pt x="0" y="62"/>
                    <a:pt x="62" y="0"/>
                    <a:pt x="139" y="0"/>
                  </a:cubicBezTo>
                  <a:cubicBezTo>
                    <a:pt x="215" y="0"/>
                    <a:pt x="277" y="62"/>
                    <a:pt x="277" y="138"/>
                  </a:cubicBezTo>
                  <a:cubicBezTo>
                    <a:pt x="277" y="215"/>
                    <a:pt x="215" y="277"/>
                    <a:pt x="139" y="277"/>
                  </a:cubicBezTo>
                  <a:close/>
                  <a:moveTo>
                    <a:pt x="139" y="24"/>
                  </a:moveTo>
                  <a:cubicBezTo>
                    <a:pt x="75" y="24"/>
                    <a:pt x="24" y="75"/>
                    <a:pt x="24" y="138"/>
                  </a:cubicBezTo>
                  <a:cubicBezTo>
                    <a:pt x="24" y="201"/>
                    <a:pt x="75" y="253"/>
                    <a:pt x="139" y="253"/>
                  </a:cubicBezTo>
                  <a:cubicBezTo>
                    <a:pt x="202" y="253"/>
                    <a:pt x="253" y="201"/>
                    <a:pt x="253" y="138"/>
                  </a:cubicBezTo>
                  <a:cubicBezTo>
                    <a:pt x="253" y="75"/>
                    <a:pt x="202" y="24"/>
                    <a:pt x="139" y="2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3" name="wireless icon piece"/>
            <p:cNvSpPr>
              <a:spLocks/>
            </p:cNvSpPr>
            <p:nvPr/>
          </p:nvSpPr>
          <p:spPr bwMode="auto">
            <a:xfrm>
              <a:off x="4892675" y="3065463"/>
              <a:ext cx="279400" cy="96838"/>
            </a:xfrm>
            <a:custGeom>
              <a:avLst/>
              <a:gdLst>
                <a:gd name="T0" fmla="*/ 106 w 107"/>
                <a:gd name="T1" fmla="*/ 18 h 37"/>
                <a:gd name="T2" fmla="*/ 53 w 107"/>
                <a:gd name="T3" fmla="*/ 0 h 37"/>
                <a:gd name="T4" fmla="*/ 1 w 107"/>
                <a:gd name="T5" fmla="*/ 18 h 37"/>
                <a:gd name="T6" fmla="*/ 0 w 107"/>
                <a:gd name="T7" fmla="*/ 20 h 37"/>
                <a:gd name="T8" fmla="*/ 0 w 107"/>
                <a:gd name="T9" fmla="*/ 22 h 37"/>
                <a:gd name="T10" fmla="*/ 11 w 107"/>
                <a:gd name="T11" fmla="*/ 36 h 37"/>
                <a:gd name="T12" fmla="*/ 15 w 107"/>
                <a:gd name="T13" fmla="*/ 37 h 37"/>
                <a:gd name="T14" fmla="*/ 53 w 107"/>
                <a:gd name="T15" fmla="*/ 24 h 37"/>
                <a:gd name="T16" fmla="*/ 92 w 107"/>
                <a:gd name="T17" fmla="*/ 37 h 37"/>
                <a:gd name="T18" fmla="*/ 96 w 107"/>
                <a:gd name="T19" fmla="*/ 36 h 37"/>
                <a:gd name="T20" fmla="*/ 107 w 107"/>
                <a:gd name="T21" fmla="*/ 22 h 37"/>
                <a:gd name="T22" fmla="*/ 107 w 107"/>
                <a:gd name="T23" fmla="*/ 20 h 37"/>
                <a:gd name="T24" fmla="*/ 106 w 107"/>
                <a:gd name="T25"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37">
                  <a:moveTo>
                    <a:pt x="106" y="18"/>
                  </a:moveTo>
                  <a:cubicBezTo>
                    <a:pt x="90" y="6"/>
                    <a:pt x="72" y="0"/>
                    <a:pt x="53" y="0"/>
                  </a:cubicBezTo>
                  <a:cubicBezTo>
                    <a:pt x="35" y="0"/>
                    <a:pt x="17" y="6"/>
                    <a:pt x="1" y="18"/>
                  </a:cubicBezTo>
                  <a:cubicBezTo>
                    <a:pt x="0" y="18"/>
                    <a:pt x="0" y="19"/>
                    <a:pt x="0" y="20"/>
                  </a:cubicBezTo>
                  <a:cubicBezTo>
                    <a:pt x="0" y="21"/>
                    <a:pt x="0" y="22"/>
                    <a:pt x="0" y="22"/>
                  </a:cubicBezTo>
                  <a:cubicBezTo>
                    <a:pt x="11" y="36"/>
                    <a:pt x="11" y="36"/>
                    <a:pt x="11" y="36"/>
                  </a:cubicBezTo>
                  <a:cubicBezTo>
                    <a:pt x="12" y="37"/>
                    <a:pt x="13" y="37"/>
                    <a:pt x="15" y="37"/>
                  </a:cubicBezTo>
                  <a:cubicBezTo>
                    <a:pt x="27" y="28"/>
                    <a:pt x="40" y="24"/>
                    <a:pt x="53" y="24"/>
                  </a:cubicBezTo>
                  <a:cubicBezTo>
                    <a:pt x="67" y="24"/>
                    <a:pt x="80" y="28"/>
                    <a:pt x="92" y="37"/>
                  </a:cubicBezTo>
                  <a:cubicBezTo>
                    <a:pt x="94" y="37"/>
                    <a:pt x="95" y="37"/>
                    <a:pt x="96" y="36"/>
                  </a:cubicBezTo>
                  <a:cubicBezTo>
                    <a:pt x="107" y="22"/>
                    <a:pt x="107" y="22"/>
                    <a:pt x="107" y="22"/>
                  </a:cubicBezTo>
                  <a:cubicBezTo>
                    <a:pt x="107" y="22"/>
                    <a:pt x="107" y="21"/>
                    <a:pt x="107" y="20"/>
                  </a:cubicBezTo>
                  <a:cubicBezTo>
                    <a:pt x="107" y="19"/>
                    <a:pt x="107" y="18"/>
                    <a:pt x="106"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4" name="wireless icon piece"/>
            <p:cNvSpPr>
              <a:spLocks/>
            </p:cNvSpPr>
            <p:nvPr/>
          </p:nvSpPr>
          <p:spPr bwMode="auto">
            <a:xfrm>
              <a:off x="4841875" y="2976563"/>
              <a:ext cx="381000" cy="120650"/>
            </a:xfrm>
            <a:custGeom>
              <a:avLst/>
              <a:gdLst>
                <a:gd name="T0" fmla="*/ 72 w 145"/>
                <a:gd name="T1" fmla="*/ 0 h 46"/>
                <a:gd name="T2" fmla="*/ 1 w 145"/>
                <a:gd name="T3" fmla="*/ 27 h 46"/>
                <a:gd name="T4" fmla="*/ 1 w 145"/>
                <a:gd name="T5" fmla="*/ 31 h 46"/>
                <a:gd name="T6" fmla="*/ 11 w 145"/>
                <a:gd name="T7" fmla="*/ 45 h 46"/>
                <a:gd name="T8" fmla="*/ 13 w 145"/>
                <a:gd name="T9" fmla="*/ 46 h 46"/>
                <a:gd name="T10" fmla="*/ 15 w 145"/>
                <a:gd name="T11" fmla="*/ 45 h 46"/>
                <a:gd name="T12" fmla="*/ 72 w 145"/>
                <a:gd name="T13" fmla="*/ 24 h 46"/>
                <a:gd name="T14" fmla="*/ 130 w 145"/>
                <a:gd name="T15" fmla="*/ 45 h 46"/>
                <a:gd name="T16" fmla="*/ 132 w 145"/>
                <a:gd name="T17" fmla="*/ 46 h 46"/>
                <a:gd name="T18" fmla="*/ 134 w 145"/>
                <a:gd name="T19" fmla="*/ 45 h 46"/>
                <a:gd name="T20" fmla="*/ 144 w 145"/>
                <a:gd name="T21" fmla="*/ 31 h 46"/>
                <a:gd name="T22" fmla="*/ 144 w 145"/>
                <a:gd name="T23" fmla="*/ 27 h 46"/>
                <a:gd name="T24" fmla="*/ 72 w 145"/>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46">
                  <a:moveTo>
                    <a:pt x="72" y="0"/>
                  </a:moveTo>
                  <a:cubicBezTo>
                    <a:pt x="47" y="0"/>
                    <a:pt x="22" y="9"/>
                    <a:pt x="1" y="27"/>
                  </a:cubicBezTo>
                  <a:cubicBezTo>
                    <a:pt x="0" y="28"/>
                    <a:pt x="0" y="30"/>
                    <a:pt x="1" y="31"/>
                  </a:cubicBezTo>
                  <a:cubicBezTo>
                    <a:pt x="11" y="45"/>
                    <a:pt x="11" y="45"/>
                    <a:pt x="11" y="45"/>
                  </a:cubicBezTo>
                  <a:cubicBezTo>
                    <a:pt x="11" y="45"/>
                    <a:pt x="12" y="46"/>
                    <a:pt x="13" y="46"/>
                  </a:cubicBezTo>
                  <a:cubicBezTo>
                    <a:pt x="14" y="46"/>
                    <a:pt x="14" y="46"/>
                    <a:pt x="15" y="45"/>
                  </a:cubicBezTo>
                  <a:cubicBezTo>
                    <a:pt x="32" y="31"/>
                    <a:pt x="52" y="24"/>
                    <a:pt x="72" y="24"/>
                  </a:cubicBezTo>
                  <a:cubicBezTo>
                    <a:pt x="93" y="24"/>
                    <a:pt x="113" y="31"/>
                    <a:pt x="130" y="45"/>
                  </a:cubicBezTo>
                  <a:cubicBezTo>
                    <a:pt x="131" y="46"/>
                    <a:pt x="131" y="46"/>
                    <a:pt x="132" y="46"/>
                  </a:cubicBezTo>
                  <a:cubicBezTo>
                    <a:pt x="133" y="46"/>
                    <a:pt x="134" y="45"/>
                    <a:pt x="134" y="45"/>
                  </a:cubicBezTo>
                  <a:cubicBezTo>
                    <a:pt x="144" y="31"/>
                    <a:pt x="144" y="31"/>
                    <a:pt x="144" y="31"/>
                  </a:cubicBezTo>
                  <a:cubicBezTo>
                    <a:pt x="145" y="30"/>
                    <a:pt x="145" y="28"/>
                    <a:pt x="144" y="27"/>
                  </a:cubicBezTo>
                  <a:cubicBezTo>
                    <a:pt x="123" y="9"/>
                    <a:pt x="98" y="0"/>
                    <a:pt x="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5" name="wireless icon piece"/>
            <p:cNvSpPr>
              <a:spLocks/>
            </p:cNvSpPr>
            <p:nvPr/>
          </p:nvSpPr>
          <p:spPr bwMode="auto">
            <a:xfrm>
              <a:off x="4794250" y="2887663"/>
              <a:ext cx="476250" cy="146050"/>
            </a:xfrm>
            <a:custGeom>
              <a:avLst/>
              <a:gdLst>
                <a:gd name="T0" fmla="*/ 0 w 181"/>
                <a:gd name="T1" fmla="*/ 41 h 56"/>
                <a:gd name="T2" fmla="*/ 11 w 181"/>
                <a:gd name="T3" fmla="*/ 55 h 56"/>
                <a:gd name="T4" fmla="*/ 13 w 181"/>
                <a:gd name="T5" fmla="*/ 56 h 56"/>
                <a:gd name="T6" fmla="*/ 15 w 181"/>
                <a:gd name="T7" fmla="*/ 55 h 56"/>
                <a:gd name="T8" fmla="*/ 90 w 181"/>
                <a:gd name="T9" fmla="*/ 25 h 56"/>
                <a:gd name="T10" fmla="*/ 166 w 181"/>
                <a:gd name="T11" fmla="*/ 55 h 56"/>
                <a:gd name="T12" fmla="*/ 168 w 181"/>
                <a:gd name="T13" fmla="*/ 56 h 56"/>
                <a:gd name="T14" fmla="*/ 170 w 181"/>
                <a:gd name="T15" fmla="*/ 55 h 56"/>
                <a:gd name="T16" fmla="*/ 181 w 181"/>
                <a:gd name="T17" fmla="*/ 41 h 56"/>
                <a:gd name="T18" fmla="*/ 180 w 181"/>
                <a:gd name="T19" fmla="*/ 37 h 56"/>
                <a:gd name="T20" fmla="*/ 90 w 181"/>
                <a:gd name="T21" fmla="*/ 0 h 56"/>
                <a:gd name="T22" fmla="*/ 1 w 181"/>
                <a:gd name="T23" fmla="*/ 37 h 56"/>
                <a:gd name="T24" fmla="*/ 0 w 181"/>
                <a:gd name="T25"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6">
                  <a:moveTo>
                    <a:pt x="0" y="41"/>
                  </a:moveTo>
                  <a:cubicBezTo>
                    <a:pt x="11" y="55"/>
                    <a:pt x="11" y="55"/>
                    <a:pt x="11" y="55"/>
                  </a:cubicBezTo>
                  <a:cubicBezTo>
                    <a:pt x="11" y="55"/>
                    <a:pt x="12" y="56"/>
                    <a:pt x="13" y="56"/>
                  </a:cubicBezTo>
                  <a:cubicBezTo>
                    <a:pt x="14" y="56"/>
                    <a:pt x="14" y="56"/>
                    <a:pt x="15" y="55"/>
                  </a:cubicBezTo>
                  <a:cubicBezTo>
                    <a:pt x="37" y="35"/>
                    <a:pt x="64" y="25"/>
                    <a:pt x="90" y="25"/>
                  </a:cubicBezTo>
                  <a:cubicBezTo>
                    <a:pt x="117" y="25"/>
                    <a:pt x="144" y="35"/>
                    <a:pt x="166" y="55"/>
                  </a:cubicBezTo>
                  <a:cubicBezTo>
                    <a:pt x="167" y="56"/>
                    <a:pt x="167" y="56"/>
                    <a:pt x="168" y="56"/>
                  </a:cubicBezTo>
                  <a:cubicBezTo>
                    <a:pt x="169" y="56"/>
                    <a:pt x="170" y="55"/>
                    <a:pt x="170" y="55"/>
                  </a:cubicBezTo>
                  <a:cubicBezTo>
                    <a:pt x="181" y="41"/>
                    <a:pt x="181" y="41"/>
                    <a:pt x="181" y="41"/>
                  </a:cubicBezTo>
                  <a:cubicBezTo>
                    <a:pt x="181" y="40"/>
                    <a:pt x="181" y="38"/>
                    <a:pt x="180" y="37"/>
                  </a:cubicBezTo>
                  <a:cubicBezTo>
                    <a:pt x="154" y="13"/>
                    <a:pt x="123" y="0"/>
                    <a:pt x="90" y="0"/>
                  </a:cubicBezTo>
                  <a:cubicBezTo>
                    <a:pt x="58" y="0"/>
                    <a:pt x="27" y="13"/>
                    <a:pt x="1" y="37"/>
                  </a:cubicBezTo>
                  <a:cubicBezTo>
                    <a:pt x="0" y="38"/>
                    <a:pt x="0" y="40"/>
                    <a:pt x="0"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6" name="wireless icon piece"/>
            <p:cNvSpPr>
              <a:spLocks noChangeArrowheads="1"/>
            </p:cNvSpPr>
            <p:nvPr/>
          </p:nvSpPr>
          <p:spPr bwMode="auto">
            <a:xfrm>
              <a:off x="4962525" y="3159126"/>
              <a:ext cx="139700" cy="1365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66" name="computer icon"/>
          <p:cNvGrpSpPr/>
          <p:nvPr/>
        </p:nvGrpSpPr>
        <p:grpSpPr>
          <a:xfrm>
            <a:off x="3846572" y="3975030"/>
            <a:ext cx="1450857" cy="1444522"/>
            <a:chOff x="6318250" y="2751138"/>
            <a:chExt cx="727075" cy="723900"/>
          </a:xfrm>
        </p:grpSpPr>
        <p:sp>
          <p:nvSpPr>
            <p:cNvPr id="167" name="computer icon piece"/>
            <p:cNvSpPr>
              <a:spLocks noChangeArrowheads="1"/>
            </p:cNvSpPr>
            <p:nvPr/>
          </p:nvSpPr>
          <p:spPr bwMode="auto">
            <a:xfrm>
              <a:off x="6350000" y="2781301"/>
              <a:ext cx="663575" cy="6619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8" name="computer icon piece"/>
            <p:cNvSpPr>
              <a:spLocks noEditPoints="1"/>
            </p:cNvSpPr>
            <p:nvPr/>
          </p:nvSpPr>
          <p:spPr bwMode="auto">
            <a:xfrm>
              <a:off x="6318250" y="2751138"/>
              <a:ext cx="727075" cy="723900"/>
            </a:xfrm>
            <a:custGeom>
              <a:avLst/>
              <a:gdLst>
                <a:gd name="T0" fmla="*/ 139 w 277"/>
                <a:gd name="T1" fmla="*/ 276 h 276"/>
                <a:gd name="T2" fmla="*/ 0 w 277"/>
                <a:gd name="T3" fmla="*/ 138 h 276"/>
                <a:gd name="T4" fmla="*/ 139 w 277"/>
                <a:gd name="T5" fmla="*/ 0 h 276"/>
                <a:gd name="T6" fmla="*/ 277 w 277"/>
                <a:gd name="T7" fmla="*/ 138 h 276"/>
                <a:gd name="T8" fmla="*/ 139 w 277"/>
                <a:gd name="T9" fmla="*/ 276 h 276"/>
                <a:gd name="T10" fmla="*/ 139 w 277"/>
                <a:gd name="T11" fmla="*/ 24 h 276"/>
                <a:gd name="T12" fmla="*/ 24 w 277"/>
                <a:gd name="T13" fmla="*/ 138 h 276"/>
                <a:gd name="T14" fmla="*/ 139 w 277"/>
                <a:gd name="T15" fmla="*/ 252 h 276"/>
                <a:gd name="T16" fmla="*/ 253 w 277"/>
                <a:gd name="T17" fmla="*/ 138 h 276"/>
                <a:gd name="T18" fmla="*/ 139 w 277"/>
                <a:gd name="T19" fmla="*/ 2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139" y="276"/>
                  </a:moveTo>
                  <a:cubicBezTo>
                    <a:pt x="62" y="276"/>
                    <a:pt x="0" y="214"/>
                    <a:pt x="0" y="138"/>
                  </a:cubicBezTo>
                  <a:cubicBezTo>
                    <a:pt x="0" y="62"/>
                    <a:pt x="62" y="0"/>
                    <a:pt x="139" y="0"/>
                  </a:cubicBezTo>
                  <a:cubicBezTo>
                    <a:pt x="215" y="0"/>
                    <a:pt x="277" y="62"/>
                    <a:pt x="277" y="138"/>
                  </a:cubicBezTo>
                  <a:cubicBezTo>
                    <a:pt x="277" y="214"/>
                    <a:pt x="215" y="276"/>
                    <a:pt x="139" y="276"/>
                  </a:cubicBezTo>
                  <a:close/>
                  <a:moveTo>
                    <a:pt x="139" y="24"/>
                  </a:moveTo>
                  <a:cubicBezTo>
                    <a:pt x="75" y="24"/>
                    <a:pt x="24" y="75"/>
                    <a:pt x="24" y="138"/>
                  </a:cubicBezTo>
                  <a:cubicBezTo>
                    <a:pt x="24" y="201"/>
                    <a:pt x="75" y="252"/>
                    <a:pt x="139" y="252"/>
                  </a:cubicBezTo>
                  <a:cubicBezTo>
                    <a:pt x="202" y="252"/>
                    <a:pt x="253" y="201"/>
                    <a:pt x="253" y="138"/>
                  </a:cubicBezTo>
                  <a:cubicBezTo>
                    <a:pt x="253" y="75"/>
                    <a:pt x="202" y="24"/>
                    <a:pt x="139" y="2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0" name="computer icon piece"/>
            <p:cNvSpPr>
              <a:spLocks/>
            </p:cNvSpPr>
            <p:nvPr/>
          </p:nvSpPr>
          <p:spPr bwMode="auto">
            <a:xfrm>
              <a:off x="6450013" y="2952751"/>
              <a:ext cx="465138" cy="361950"/>
            </a:xfrm>
            <a:custGeom>
              <a:avLst/>
              <a:gdLst>
                <a:gd name="T0" fmla="*/ 161 w 177"/>
                <a:gd name="T1" fmla="*/ 0 h 138"/>
                <a:gd name="T2" fmla="*/ 16 w 177"/>
                <a:gd name="T3" fmla="*/ 0 h 138"/>
                <a:gd name="T4" fmla="*/ 0 w 177"/>
                <a:gd name="T5" fmla="*/ 18 h 138"/>
                <a:gd name="T6" fmla="*/ 0 w 177"/>
                <a:gd name="T7" fmla="*/ 105 h 138"/>
                <a:gd name="T8" fmla="*/ 16 w 177"/>
                <a:gd name="T9" fmla="*/ 121 h 138"/>
                <a:gd name="T10" fmla="*/ 43 w 177"/>
                <a:gd name="T11" fmla="*/ 121 h 138"/>
                <a:gd name="T12" fmla="*/ 43 w 177"/>
                <a:gd name="T13" fmla="*/ 127 h 138"/>
                <a:gd name="T14" fmla="*/ 51 w 177"/>
                <a:gd name="T15" fmla="*/ 138 h 138"/>
                <a:gd name="T16" fmla="*/ 124 w 177"/>
                <a:gd name="T17" fmla="*/ 138 h 138"/>
                <a:gd name="T18" fmla="*/ 134 w 177"/>
                <a:gd name="T19" fmla="*/ 127 h 138"/>
                <a:gd name="T20" fmla="*/ 134 w 177"/>
                <a:gd name="T21" fmla="*/ 121 h 138"/>
                <a:gd name="T22" fmla="*/ 161 w 177"/>
                <a:gd name="T23" fmla="*/ 121 h 138"/>
                <a:gd name="T24" fmla="*/ 177 w 177"/>
                <a:gd name="T25" fmla="*/ 105 h 138"/>
                <a:gd name="T26" fmla="*/ 177 w 177"/>
                <a:gd name="T27" fmla="*/ 18 h 138"/>
                <a:gd name="T28" fmla="*/ 161 w 177"/>
                <a:gd name="T2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38">
                  <a:moveTo>
                    <a:pt x="161" y="0"/>
                  </a:moveTo>
                  <a:cubicBezTo>
                    <a:pt x="161" y="0"/>
                    <a:pt x="161" y="0"/>
                    <a:pt x="16" y="0"/>
                  </a:cubicBezTo>
                  <a:cubicBezTo>
                    <a:pt x="8" y="0"/>
                    <a:pt x="0" y="8"/>
                    <a:pt x="0" y="18"/>
                  </a:cubicBezTo>
                  <a:cubicBezTo>
                    <a:pt x="0" y="18"/>
                    <a:pt x="0" y="18"/>
                    <a:pt x="0" y="105"/>
                  </a:cubicBezTo>
                  <a:cubicBezTo>
                    <a:pt x="0" y="115"/>
                    <a:pt x="8" y="121"/>
                    <a:pt x="16" y="121"/>
                  </a:cubicBezTo>
                  <a:cubicBezTo>
                    <a:pt x="43" y="121"/>
                    <a:pt x="43" y="121"/>
                    <a:pt x="43" y="121"/>
                  </a:cubicBezTo>
                  <a:cubicBezTo>
                    <a:pt x="43" y="122"/>
                    <a:pt x="43" y="124"/>
                    <a:pt x="43" y="127"/>
                  </a:cubicBezTo>
                  <a:cubicBezTo>
                    <a:pt x="43" y="134"/>
                    <a:pt x="47" y="138"/>
                    <a:pt x="51" y="138"/>
                  </a:cubicBezTo>
                  <a:cubicBezTo>
                    <a:pt x="51" y="138"/>
                    <a:pt x="51" y="138"/>
                    <a:pt x="124" y="138"/>
                  </a:cubicBezTo>
                  <a:cubicBezTo>
                    <a:pt x="130" y="138"/>
                    <a:pt x="134" y="134"/>
                    <a:pt x="134" y="127"/>
                  </a:cubicBezTo>
                  <a:cubicBezTo>
                    <a:pt x="134" y="121"/>
                    <a:pt x="134" y="121"/>
                    <a:pt x="134" y="121"/>
                  </a:cubicBezTo>
                  <a:cubicBezTo>
                    <a:pt x="161" y="121"/>
                    <a:pt x="161" y="121"/>
                    <a:pt x="161" y="121"/>
                  </a:cubicBezTo>
                  <a:cubicBezTo>
                    <a:pt x="171" y="121"/>
                    <a:pt x="177" y="115"/>
                    <a:pt x="177" y="105"/>
                  </a:cubicBezTo>
                  <a:cubicBezTo>
                    <a:pt x="177" y="105"/>
                    <a:pt x="177" y="105"/>
                    <a:pt x="177" y="18"/>
                  </a:cubicBezTo>
                  <a:cubicBezTo>
                    <a:pt x="177" y="8"/>
                    <a:pt x="171" y="0"/>
                    <a:pt x="1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1" name="computer icon piece"/>
            <p:cNvSpPr>
              <a:spLocks/>
            </p:cNvSpPr>
            <p:nvPr/>
          </p:nvSpPr>
          <p:spPr bwMode="auto">
            <a:xfrm>
              <a:off x="6492875" y="2994026"/>
              <a:ext cx="379413" cy="233363"/>
            </a:xfrm>
            <a:custGeom>
              <a:avLst/>
              <a:gdLst>
                <a:gd name="T0" fmla="*/ 8 w 145"/>
                <a:gd name="T1" fmla="*/ 89 h 89"/>
                <a:gd name="T2" fmla="*/ 0 w 145"/>
                <a:gd name="T3" fmla="*/ 81 h 89"/>
                <a:gd name="T4" fmla="*/ 0 w 145"/>
                <a:gd name="T5" fmla="*/ 10 h 89"/>
                <a:gd name="T6" fmla="*/ 8 w 145"/>
                <a:gd name="T7" fmla="*/ 0 h 89"/>
                <a:gd name="T8" fmla="*/ 137 w 145"/>
                <a:gd name="T9" fmla="*/ 0 h 89"/>
                <a:gd name="T10" fmla="*/ 145 w 145"/>
                <a:gd name="T11" fmla="*/ 10 h 89"/>
                <a:gd name="T12" fmla="*/ 145 w 145"/>
                <a:gd name="T13" fmla="*/ 81 h 89"/>
                <a:gd name="T14" fmla="*/ 137 w 145"/>
                <a:gd name="T15" fmla="*/ 89 h 89"/>
                <a:gd name="T16" fmla="*/ 8 w 145"/>
                <a:gd name="T17" fmla="*/ 89 h 89"/>
                <a:gd name="T18" fmla="*/ 8 w 145"/>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89">
                  <a:moveTo>
                    <a:pt x="8" y="89"/>
                  </a:moveTo>
                  <a:cubicBezTo>
                    <a:pt x="4" y="89"/>
                    <a:pt x="0" y="85"/>
                    <a:pt x="0" y="81"/>
                  </a:cubicBezTo>
                  <a:cubicBezTo>
                    <a:pt x="0" y="10"/>
                    <a:pt x="0" y="10"/>
                    <a:pt x="0" y="10"/>
                  </a:cubicBezTo>
                  <a:cubicBezTo>
                    <a:pt x="0" y="4"/>
                    <a:pt x="4" y="0"/>
                    <a:pt x="8" y="0"/>
                  </a:cubicBezTo>
                  <a:cubicBezTo>
                    <a:pt x="137" y="0"/>
                    <a:pt x="137" y="0"/>
                    <a:pt x="137" y="0"/>
                  </a:cubicBezTo>
                  <a:cubicBezTo>
                    <a:pt x="143" y="0"/>
                    <a:pt x="145" y="4"/>
                    <a:pt x="145" y="10"/>
                  </a:cubicBezTo>
                  <a:cubicBezTo>
                    <a:pt x="145" y="81"/>
                    <a:pt x="145" y="81"/>
                    <a:pt x="145" y="81"/>
                  </a:cubicBezTo>
                  <a:cubicBezTo>
                    <a:pt x="145" y="85"/>
                    <a:pt x="143" y="89"/>
                    <a:pt x="137" y="89"/>
                  </a:cubicBezTo>
                  <a:cubicBezTo>
                    <a:pt x="8" y="89"/>
                    <a:pt x="8" y="89"/>
                    <a:pt x="8" y="89"/>
                  </a:cubicBezTo>
                  <a:cubicBezTo>
                    <a:pt x="8" y="89"/>
                    <a:pt x="8" y="89"/>
                    <a:pt x="8" y="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2" name="computer icon piece"/>
            <p:cNvSpPr>
              <a:spLocks noEditPoints="1"/>
            </p:cNvSpPr>
            <p:nvPr/>
          </p:nvSpPr>
          <p:spPr bwMode="auto">
            <a:xfrm>
              <a:off x="6486525" y="2989263"/>
              <a:ext cx="390525" cy="244475"/>
            </a:xfrm>
            <a:custGeom>
              <a:avLst/>
              <a:gdLst>
                <a:gd name="T0" fmla="*/ 139 w 149"/>
                <a:gd name="T1" fmla="*/ 93 h 93"/>
                <a:gd name="T2" fmla="*/ 10 w 149"/>
                <a:gd name="T3" fmla="*/ 93 h 93"/>
                <a:gd name="T4" fmla="*/ 0 w 149"/>
                <a:gd name="T5" fmla="*/ 83 h 93"/>
                <a:gd name="T6" fmla="*/ 0 w 149"/>
                <a:gd name="T7" fmla="*/ 12 h 93"/>
                <a:gd name="T8" fmla="*/ 10 w 149"/>
                <a:gd name="T9" fmla="*/ 0 h 93"/>
                <a:gd name="T10" fmla="*/ 139 w 149"/>
                <a:gd name="T11" fmla="*/ 0 h 93"/>
                <a:gd name="T12" fmla="*/ 149 w 149"/>
                <a:gd name="T13" fmla="*/ 12 h 93"/>
                <a:gd name="T14" fmla="*/ 149 w 149"/>
                <a:gd name="T15" fmla="*/ 83 h 93"/>
                <a:gd name="T16" fmla="*/ 139 w 149"/>
                <a:gd name="T17" fmla="*/ 93 h 93"/>
                <a:gd name="T18" fmla="*/ 10 w 149"/>
                <a:gd name="T19" fmla="*/ 4 h 93"/>
                <a:gd name="T20" fmla="*/ 4 w 149"/>
                <a:gd name="T21" fmla="*/ 12 h 93"/>
                <a:gd name="T22" fmla="*/ 4 w 149"/>
                <a:gd name="T23" fmla="*/ 83 h 93"/>
                <a:gd name="T24" fmla="*/ 10 w 149"/>
                <a:gd name="T25" fmla="*/ 89 h 93"/>
                <a:gd name="T26" fmla="*/ 139 w 149"/>
                <a:gd name="T27" fmla="*/ 89 h 93"/>
                <a:gd name="T28" fmla="*/ 145 w 149"/>
                <a:gd name="T29" fmla="*/ 83 h 93"/>
                <a:gd name="T30" fmla="*/ 145 w 149"/>
                <a:gd name="T31" fmla="*/ 12 h 93"/>
                <a:gd name="T32" fmla="*/ 139 w 149"/>
                <a:gd name="T33" fmla="*/ 4 h 93"/>
                <a:gd name="T34" fmla="*/ 10 w 149"/>
                <a:gd name="T35"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93">
                  <a:moveTo>
                    <a:pt x="139" y="93"/>
                  </a:moveTo>
                  <a:cubicBezTo>
                    <a:pt x="10" y="93"/>
                    <a:pt x="10" y="93"/>
                    <a:pt x="10" y="93"/>
                  </a:cubicBezTo>
                  <a:cubicBezTo>
                    <a:pt x="5" y="93"/>
                    <a:pt x="0" y="88"/>
                    <a:pt x="0" y="83"/>
                  </a:cubicBezTo>
                  <a:cubicBezTo>
                    <a:pt x="0" y="12"/>
                    <a:pt x="0" y="12"/>
                    <a:pt x="0" y="12"/>
                  </a:cubicBezTo>
                  <a:cubicBezTo>
                    <a:pt x="0" y="5"/>
                    <a:pt x="5" y="0"/>
                    <a:pt x="10" y="0"/>
                  </a:cubicBezTo>
                  <a:cubicBezTo>
                    <a:pt x="139" y="0"/>
                    <a:pt x="139" y="0"/>
                    <a:pt x="139" y="0"/>
                  </a:cubicBezTo>
                  <a:cubicBezTo>
                    <a:pt x="144" y="0"/>
                    <a:pt x="149" y="2"/>
                    <a:pt x="149" y="12"/>
                  </a:cubicBezTo>
                  <a:cubicBezTo>
                    <a:pt x="149" y="83"/>
                    <a:pt x="149" y="83"/>
                    <a:pt x="149" y="83"/>
                  </a:cubicBezTo>
                  <a:cubicBezTo>
                    <a:pt x="149" y="88"/>
                    <a:pt x="147" y="93"/>
                    <a:pt x="139" y="93"/>
                  </a:cubicBezTo>
                  <a:close/>
                  <a:moveTo>
                    <a:pt x="10" y="4"/>
                  </a:moveTo>
                  <a:cubicBezTo>
                    <a:pt x="7" y="4"/>
                    <a:pt x="4" y="8"/>
                    <a:pt x="4" y="12"/>
                  </a:cubicBezTo>
                  <a:cubicBezTo>
                    <a:pt x="4" y="83"/>
                    <a:pt x="4" y="83"/>
                    <a:pt x="4" y="83"/>
                  </a:cubicBezTo>
                  <a:cubicBezTo>
                    <a:pt x="4" y="86"/>
                    <a:pt x="7" y="89"/>
                    <a:pt x="10" y="89"/>
                  </a:cubicBezTo>
                  <a:cubicBezTo>
                    <a:pt x="139" y="89"/>
                    <a:pt x="139" y="89"/>
                    <a:pt x="139" y="89"/>
                  </a:cubicBezTo>
                  <a:cubicBezTo>
                    <a:pt x="143" y="89"/>
                    <a:pt x="145" y="87"/>
                    <a:pt x="145" y="83"/>
                  </a:cubicBezTo>
                  <a:cubicBezTo>
                    <a:pt x="145" y="12"/>
                    <a:pt x="145" y="12"/>
                    <a:pt x="145" y="12"/>
                  </a:cubicBezTo>
                  <a:cubicBezTo>
                    <a:pt x="145" y="5"/>
                    <a:pt x="142" y="4"/>
                    <a:pt x="139" y="4"/>
                  </a:cubicBezTo>
                  <a:lnTo>
                    <a:pt x="1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79" name="world icon"/>
          <p:cNvGrpSpPr/>
          <p:nvPr/>
        </p:nvGrpSpPr>
        <p:grpSpPr>
          <a:xfrm>
            <a:off x="1565705" y="3971861"/>
            <a:ext cx="1453896" cy="1453896"/>
            <a:chOff x="3895725" y="2727326"/>
            <a:chExt cx="725488" cy="727075"/>
          </a:xfrm>
        </p:grpSpPr>
        <p:sp>
          <p:nvSpPr>
            <p:cNvPr id="80" name="world icon piece"/>
            <p:cNvSpPr>
              <a:spLocks noChangeArrowheads="1"/>
            </p:cNvSpPr>
            <p:nvPr/>
          </p:nvSpPr>
          <p:spPr bwMode="auto">
            <a:xfrm>
              <a:off x="3927475" y="2759076"/>
              <a:ext cx="663575" cy="663575"/>
            </a:xfrm>
            <a:prstGeom prst="ellipse">
              <a:avLst/>
            </a:pr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1" name="world icon piece"/>
            <p:cNvSpPr>
              <a:spLocks noEditPoints="1"/>
            </p:cNvSpPr>
            <p:nvPr/>
          </p:nvSpPr>
          <p:spPr bwMode="auto">
            <a:xfrm>
              <a:off x="3957638" y="2787651"/>
              <a:ext cx="590550" cy="603250"/>
            </a:xfrm>
            <a:custGeom>
              <a:avLst/>
              <a:gdLst>
                <a:gd name="T0" fmla="*/ 223 w 225"/>
                <a:gd name="T1" fmla="*/ 141 h 230"/>
                <a:gd name="T2" fmla="*/ 203 w 225"/>
                <a:gd name="T3" fmla="*/ 143 h 230"/>
                <a:gd name="T4" fmla="*/ 175 w 225"/>
                <a:gd name="T5" fmla="*/ 123 h 230"/>
                <a:gd name="T6" fmla="*/ 166 w 225"/>
                <a:gd name="T7" fmla="*/ 128 h 230"/>
                <a:gd name="T8" fmla="*/ 168 w 225"/>
                <a:gd name="T9" fmla="*/ 164 h 230"/>
                <a:gd name="T10" fmla="*/ 144 w 225"/>
                <a:gd name="T11" fmla="*/ 165 h 230"/>
                <a:gd name="T12" fmla="*/ 117 w 225"/>
                <a:gd name="T13" fmla="*/ 140 h 230"/>
                <a:gd name="T14" fmla="*/ 147 w 225"/>
                <a:gd name="T15" fmla="*/ 123 h 230"/>
                <a:gd name="T16" fmla="*/ 149 w 225"/>
                <a:gd name="T17" fmla="*/ 114 h 230"/>
                <a:gd name="T18" fmla="*/ 137 w 225"/>
                <a:gd name="T19" fmla="*/ 109 h 230"/>
                <a:gd name="T20" fmla="*/ 124 w 225"/>
                <a:gd name="T21" fmla="*/ 109 h 230"/>
                <a:gd name="T22" fmla="*/ 138 w 225"/>
                <a:gd name="T23" fmla="*/ 93 h 230"/>
                <a:gd name="T24" fmla="*/ 148 w 225"/>
                <a:gd name="T25" fmla="*/ 83 h 230"/>
                <a:gd name="T26" fmla="*/ 135 w 225"/>
                <a:gd name="T27" fmla="*/ 87 h 230"/>
                <a:gd name="T28" fmla="*/ 156 w 225"/>
                <a:gd name="T29" fmla="*/ 79 h 230"/>
                <a:gd name="T30" fmla="*/ 181 w 225"/>
                <a:gd name="T31" fmla="*/ 69 h 230"/>
                <a:gd name="T32" fmla="*/ 188 w 225"/>
                <a:gd name="T33" fmla="*/ 55 h 230"/>
                <a:gd name="T34" fmla="*/ 209 w 225"/>
                <a:gd name="T35" fmla="*/ 53 h 230"/>
                <a:gd name="T36" fmla="*/ 42 w 225"/>
                <a:gd name="T37" fmla="*/ 61 h 230"/>
                <a:gd name="T38" fmla="*/ 64 w 225"/>
                <a:gd name="T39" fmla="*/ 61 h 230"/>
                <a:gd name="T40" fmla="*/ 64 w 225"/>
                <a:gd name="T41" fmla="*/ 76 h 230"/>
                <a:gd name="T42" fmla="*/ 70 w 225"/>
                <a:gd name="T43" fmla="*/ 83 h 230"/>
                <a:gd name="T44" fmla="*/ 76 w 225"/>
                <a:gd name="T45" fmla="*/ 99 h 230"/>
                <a:gd name="T46" fmla="*/ 60 w 225"/>
                <a:gd name="T47" fmla="*/ 119 h 230"/>
                <a:gd name="T48" fmla="*/ 49 w 225"/>
                <a:gd name="T49" fmla="*/ 133 h 230"/>
                <a:gd name="T50" fmla="*/ 69 w 225"/>
                <a:gd name="T51" fmla="*/ 141 h 230"/>
                <a:gd name="T52" fmla="*/ 96 w 225"/>
                <a:gd name="T53" fmla="*/ 171 h 230"/>
                <a:gd name="T54" fmla="*/ 73 w 225"/>
                <a:gd name="T55" fmla="*/ 198 h 230"/>
                <a:gd name="T56" fmla="*/ 68 w 225"/>
                <a:gd name="T57" fmla="*/ 193 h 230"/>
                <a:gd name="T58" fmla="*/ 60 w 225"/>
                <a:gd name="T59" fmla="*/ 149 h 230"/>
                <a:gd name="T60" fmla="*/ 35 w 225"/>
                <a:gd name="T61" fmla="*/ 131 h 230"/>
                <a:gd name="T62" fmla="*/ 27 w 225"/>
                <a:gd name="T63" fmla="*/ 123 h 230"/>
                <a:gd name="T64" fmla="*/ 23 w 225"/>
                <a:gd name="T65" fmla="*/ 87 h 230"/>
                <a:gd name="T66" fmla="*/ 115 w 225"/>
                <a:gd name="T67" fmla="*/ 230 h 230"/>
                <a:gd name="T68" fmla="*/ 140 w 225"/>
                <a:gd name="T69" fmla="*/ 112 h 230"/>
                <a:gd name="T70" fmla="*/ 140 w 225"/>
                <a:gd name="T71" fmla="*/ 111 h 230"/>
                <a:gd name="T72" fmla="*/ 188 w 225"/>
                <a:gd name="T73" fmla="*/ 40 h 230"/>
                <a:gd name="T74" fmla="*/ 186 w 225"/>
                <a:gd name="T75" fmla="*/ 40 h 230"/>
                <a:gd name="T76" fmla="*/ 146 w 225"/>
                <a:gd name="T77" fmla="*/ 53 h 230"/>
                <a:gd name="T78" fmla="*/ 56 w 225"/>
                <a:gd name="T79" fmla="*/ 129 h 230"/>
                <a:gd name="T80" fmla="*/ 68 w 225"/>
                <a:gd name="T81" fmla="*/ 133 h 230"/>
                <a:gd name="T82" fmla="*/ 70 w 225"/>
                <a:gd name="T83" fmla="*/ 51 h 230"/>
                <a:gd name="T84" fmla="*/ 68 w 225"/>
                <a:gd name="T85" fmla="*/ 40 h 230"/>
                <a:gd name="T86" fmla="*/ 68 w 225"/>
                <a:gd name="T87" fmla="*/ 40 h 230"/>
                <a:gd name="T88" fmla="*/ 52 w 225"/>
                <a:gd name="T89" fmla="*/ 44 h 230"/>
                <a:gd name="T90" fmla="*/ 45 w 225"/>
                <a:gd name="T91" fmla="*/ 50 h 230"/>
                <a:gd name="T92" fmla="*/ 48 w 225"/>
                <a:gd name="T93" fmla="*/ 57 h 230"/>
                <a:gd name="T94" fmla="*/ 57 w 225"/>
                <a:gd name="T95" fmla="*/ 47 h 230"/>
                <a:gd name="T96" fmla="*/ 64 w 225"/>
                <a:gd name="T97" fmla="*/ 59 h 230"/>
                <a:gd name="T98" fmla="*/ 65 w 225"/>
                <a:gd name="T99" fmla="*/ 57 h 230"/>
                <a:gd name="T100" fmla="*/ 74 w 225"/>
                <a:gd name="T101" fmla="*/ 76 h 230"/>
                <a:gd name="T102" fmla="*/ 78 w 225"/>
                <a:gd name="T103" fmla="*/ 60 h 230"/>
                <a:gd name="T104" fmla="*/ 75 w 225"/>
                <a:gd name="T105" fmla="*/ 44 h 230"/>
                <a:gd name="T106" fmla="*/ 96 w 225"/>
                <a:gd name="T107" fmla="*/ 36 h 230"/>
                <a:gd name="T108" fmla="*/ 88 w 225"/>
                <a:gd name="T109" fmla="*/ 102 h 230"/>
                <a:gd name="T110" fmla="*/ 97 w 225"/>
                <a:gd name="T111" fmla="*/ 85 h 230"/>
                <a:gd name="T112" fmla="*/ 87 w 225"/>
                <a:gd name="T113" fmla="*/ 49 h 230"/>
                <a:gd name="T114" fmla="*/ 107 w 225"/>
                <a:gd name="T115" fmla="*/ 43 h 230"/>
                <a:gd name="T116" fmla="*/ 119 w 225"/>
                <a:gd name="T117" fmla="*/ 56 h 230"/>
                <a:gd name="T118" fmla="*/ 110 w 225"/>
                <a:gd name="T119" fmla="*/ 74 h 230"/>
                <a:gd name="T120" fmla="*/ 119 w 225"/>
                <a:gd name="T121" fmla="*/ 81 h 230"/>
                <a:gd name="T122" fmla="*/ 174 w 225"/>
                <a:gd name="T123" fmla="*/ 16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 h="230">
                  <a:moveTo>
                    <a:pt x="222" y="150"/>
                  </a:moveTo>
                  <a:cubicBezTo>
                    <a:pt x="222" y="149"/>
                    <a:pt x="221" y="148"/>
                    <a:pt x="221" y="148"/>
                  </a:cubicBezTo>
                  <a:cubicBezTo>
                    <a:pt x="220" y="148"/>
                    <a:pt x="220" y="148"/>
                    <a:pt x="219" y="148"/>
                  </a:cubicBezTo>
                  <a:cubicBezTo>
                    <a:pt x="219" y="148"/>
                    <a:pt x="219" y="148"/>
                    <a:pt x="219" y="147"/>
                  </a:cubicBezTo>
                  <a:cubicBezTo>
                    <a:pt x="220" y="147"/>
                    <a:pt x="221" y="147"/>
                    <a:pt x="222" y="148"/>
                  </a:cubicBezTo>
                  <a:cubicBezTo>
                    <a:pt x="223" y="149"/>
                    <a:pt x="223" y="149"/>
                    <a:pt x="224" y="150"/>
                  </a:cubicBezTo>
                  <a:cubicBezTo>
                    <a:pt x="225" y="150"/>
                    <a:pt x="225" y="150"/>
                    <a:pt x="225" y="150"/>
                  </a:cubicBezTo>
                  <a:cubicBezTo>
                    <a:pt x="225" y="149"/>
                    <a:pt x="225" y="149"/>
                    <a:pt x="225" y="149"/>
                  </a:cubicBezTo>
                  <a:cubicBezTo>
                    <a:pt x="225" y="148"/>
                    <a:pt x="225" y="148"/>
                    <a:pt x="225" y="148"/>
                  </a:cubicBezTo>
                  <a:cubicBezTo>
                    <a:pt x="224" y="146"/>
                    <a:pt x="224" y="146"/>
                    <a:pt x="224" y="146"/>
                  </a:cubicBezTo>
                  <a:cubicBezTo>
                    <a:pt x="223" y="145"/>
                    <a:pt x="223" y="145"/>
                    <a:pt x="223" y="144"/>
                  </a:cubicBezTo>
                  <a:cubicBezTo>
                    <a:pt x="223" y="143"/>
                    <a:pt x="223" y="143"/>
                    <a:pt x="223" y="141"/>
                  </a:cubicBezTo>
                  <a:cubicBezTo>
                    <a:pt x="223" y="140"/>
                    <a:pt x="222" y="139"/>
                    <a:pt x="222" y="138"/>
                  </a:cubicBezTo>
                  <a:cubicBezTo>
                    <a:pt x="222" y="137"/>
                    <a:pt x="221" y="135"/>
                    <a:pt x="220" y="135"/>
                  </a:cubicBezTo>
                  <a:cubicBezTo>
                    <a:pt x="219" y="135"/>
                    <a:pt x="221" y="136"/>
                    <a:pt x="220" y="136"/>
                  </a:cubicBezTo>
                  <a:cubicBezTo>
                    <a:pt x="219" y="136"/>
                    <a:pt x="219" y="136"/>
                    <a:pt x="218" y="135"/>
                  </a:cubicBezTo>
                  <a:cubicBezTo>
                    <a:pt x="218" y="134"/>
                    <a:pt x="218" y="134"/>
                    <a:pt x="218" y="133"/>
                  </a:cubicBezTo>
                  <a:cubicBezTo>
                    <a:pt x="217" y="132"/>
                    <a:pt x="218" y="129"/>
                    <a:pt x="215" y="130"/>
                  </a:cubicBezTo>
                  <a:cubicBezTo>
                    <a:pt x="212" y="130"/>
                    <a:pt x="215" y="131"/>
                    <a:pt x="211" y="132"/>
                  </a:cubicBezTo>
                  <a:cubicBezTo>
                    <a:pt x="208" y="133"/>
                    <a:pt x="208" y="134"/>
                    <a:pt x="207" y="135"/>
                  </a:cubicBezTo>
                  <a:cubicBezTo>
                    <a:pt x="207" y="136"/>
                    <a:pt x="206" y="135"/>
                    <a:pt x="206" y="136"/>
                  </a:cubicBezTo>
                  <a:cubicBezTo>
                    <a:pt x="205" y="137"/>
                    <a:pt x="205" y="138"/>
                    <a:pt x="205" y="140"/>
                  </a:cubicBezTo>
                  <a:cubicBezTo>
                    <a:pt x="206" y="141"/>
                    <a:pt x="206" y="141"/>
                    <a:pt x="205" y="142"/>
                  </a:cubicBezTo>
                  <a:cubicBezTo>
                    <a:pt x="204" y="143"/>
                    <a:pt x="204" y="145"/>
                    <a:pt x="203" y="143"/>
                  </a:cubicBezTo>
                  <a:cubicBezTo>
                    <a:pt x="202" y="141"/>
                    <a:pt x="203" y="140"/>
                    <a:pt x="201" y="139"/>
                  </a:cubicBezTo>
                  <a:cubicBezTo>
                    <a:pt x="200" y="137"/>
                    <a:pt x="199" y="136"/>
                    <a:pt x="199" y="135"/>
                  </a:cubicBezTo>
                  <a:cubicBezTo>
                    <a:pt x="199" y="133"/>
                    <a:pt x="200" y="133"/>
                    <a:pt x="199" y="132"/>
                  </a:cubicBezTo>
                  <a:cubicBezTo>
                    <a:pt x="197" y="132"/>
                    <a:pt x="196" y="132"/>
                    <a:pt x="196" y="131"/>
                  </a:cubicBezTo>
                  <a:cubicBezTo>
                    <a:pt x="195" y="130"/>
                    <a:pt x="197" y="130"/>
                    <a:pt x="195" y="129"/>
                  </a:cubicBezTo>
                  <a:cubicBezTo>
                    <a:pt x="193" y="128"/>
                    <a:pt x="196" y="127"/>
                    <a:pt x="193" y="127"/>
                  </a:cubicBezTo>
                  <a:cubicBezTo>
                    <a:pt x="190" y="127"/>
                    <a:pt x="190" y="127"/>
                    <a:pt x="187" y="127"/>
                  </a:cubicBezTo>
                  <a:cubicBezTo>
                    <a:pt x="184" y="126"/>
                    <a:pt x="185" y="126"/>
                    <a:pt x="183" y="126"/>
                  </a:cubicBezTo>
                  <a:cubicBezTo>
                    <a:pt x="182" y="125"/>
                    <a:pt x="184" y="125"/>
                    <a:pt x="182" y="125"/>
                  </a:cubicBezTo>
                  <a:cubicBezTo>
                    <a:pt x="181" y="126"/>
                    <a:pt x="180" y="126"/>
                    <a:pt x="179" y="125"/>
                  </a:cubicBezTo>
                  <a:cubicBezTo>
                    <a:pt x="178" y="124"/>
                    <a:pt x="178" y="124"/>
                    <a:pt x="177" y="123"/>
                  </a:cubicBezTo>
                  <a:cubicBezTo>
                    <a:pt x="175" y="122"/>
                    <a:pt x="175" y="122"/>
                    <a:pt x="175" y="123"/>
                  </a:cubicBezTo>
                  <a:cubicBezTo>
                    <a:pt x="174" y="123"/>
                    <a:pt x="173" y="123"/>
                    <a:pt x="175" y="124"/>
                  </a:cubicBezTo>
                  <a:cubicBezTo>
                    <a:pt x="176" y="126"/>
                    <a:pt x="175" y="126"/>
                    <a:pt x="177" y="127"/>
                  </a:cubicBezTo>
                  <a:cubicBezTo>
                    <a:pt x="178" y="128"/>
                    <a:pt x="178" y="127"/>
                    <a:pt x="179" y="128"/>
                  </a:cubicBezTo>
                  <a:cubicBezTo>
                    <a:pt x="180" y="129"/>
                    <a:pt x="179" y="130"/>
                    <a:pt x="181" y="129"/>
                  </a:cubicBezTo>
                  <a:cubicBezTo>
                    <a:pt x="182" y="128"/>
                    <a:pt x="183" y="127"/>
                    <a:pt x="184" y="129"/>
                  </a:cubicBezTo>
                  <a:cubicBezTo>
                    <a:pt x="185" y="130"/>
                    <a:pt x="186" y="130"/>
                    <a:pt x="186" y="131"/>
                  </a:cubicBezTo>
                  <a:cubicBezTo>
                    <a:pt x="186" y="132"/>
                    <a:pt x="187" y="131"/>
                    <a:pt x="185" y="133"/>
                  </a:cubicBezTo>
                  <a:cubicBezTo>
                    <a:pt x="182" y="134"/>
                    <a:pt x="180" y="136"/>
                    <a:pt x="178" y="137"/>
                  </a:cubicBezTo>
                  <a:cubicBezTo>
                    <a:pt x="176" y="138"/>
                    <a:pt x="175" y="140"/>
                    <a:pt x="174" y="139"/>
                  </a:cubicBezTo>
                  <a:cubicBezTo>
                    <a:pt x="172" y="138"/>
                    <a:pt x="172" y="138"/>
                    <a:pt x="171" y="136"/>
                  </a:cubicBezTo>
                  <a:cubicBezTo>
                    <a:pt x="170" y="134"/>
                    <a:pt x="169" y="133"/>
                    <a:pt x="168" y="132"/>
                  </a:cubicBezTo>
                  <a:cubicBezTo>
                    <a:pt x="167" y="130"/>
                    <a:pt x="168" y="129"/>
                    <a:pt x="166" y="128"/>
                  </a:cubicBezTo>
                  <a:cubicBezTo>
                    <a:pt x="165" y="127"/>
                    <a:pt x="166" y="128"/>
                    <a:pt x="165" y="126"/>
                  </a:cubicBezTo>
                  <a:cubicBezTo>
                    <a:pt x="163" y="125"/>
                    <a:pt x="163" y="124"/>
                    <a:pt x="162" y="125"/>
                  </a:cubicBezTo>
                  <a:cubicBezTo>
                    <a:pt x="161" y="126"/>
                    <a:pt x="163" y="128"/>
                    <a:pt x="164" y="130"/>
                  </a:cubicBezTo>
                  <a:cubicBezTo>
                    <a:pt x="165" y="131"/>
                    <a:pt x="165" y="133"/>
                    <a:pt x="166" y="135"/>
                  </a:cubicBezTo>
                  <a:cubicBezTo>
                    <a:pt x="168" y="137"/>
                    <a:pt x="169" y="138"/>
                    <a:pt x="170" y="139"/>
                  </a:cubicBezTo>
                  <a:cubicBezTo>
                    <a:pt x="170" y="141"/>
                    <a:pt x="170" y="142"/>
                    <a:pt x="172" y="142"/>
                  </a:cubicBezTo>
                  <a:cubicBezTo>
                    <a:pt x="173" y="142"/>
                    <a:pt x="173" y="141"/>
                    <a:pt x="175" y="141"/>
                  </a:cubicBezTo>
                  <a:cubicBezTo>
                    <a:pt x="176" y="142"/>
                    <a:pt x="176" y="141"/>
                    <a:pt x="177" y="141"/>
                  </a:cubicBezTo>
                  <a:cubicBezTo>
                    <a:pt x="179" y="142"/>
                    <a:pt x="179" y="142"/>
                    <a:pt x="178" y="143"/>
                  </a:cubicBezTo>
                  <a:cubicBezTo>
                    <a:pt x="177" y="144"/>
                    <a:pt x="173" y="150"/>
                    <a:pt x="171" y="151"/>
                  </a:cubicBezTo>
                  <a:cubicBezTo>
                    <a:pt x="169" y="153"/>
                    <a:pt x="168" y="153"/>
                    <a:pt x="168" y="156"/>
                  </a:cubicBezTo>
                  <a:cubicBezTo>
                    <a:pt x="168" y="158"/>
                    <a:pt x="168" y="161"/>
                    <a:pt x="168" y="164"/>
                  </a:cubicBezTo>
                  <a:cubicBezTo>
                    <a:pt x="169" y="164"/>
                    <a:pt x="169" y="165"/>
                    <a:pt x="169" y="166"/>
                  </a:cubicBezTo>
                  <a:cubicBezTo>
                    <a:pt x="168" y="167"/>
                    <a:pt x="166" y="168"/>
                    <a:pt x="165" y="169"/>
                  </a:cubicBezTo>
                  <a:cubicBezTo>
                    <a:pt x="164" y="169"/>
                    <a:pt x="164" y="170"/>
                    <a:pt x="164" y="171"/>
                  </a:cubicBezTo>
                  <a:cubicBezTo>
                    <a:pt x="163" y="174"/>
                    <a:pt x="163" y="176"/>
                    <a:pt x="162" y="176"/>
                  </a:cubicBezTo>
                  <a:cubicBezTo>
                    <a:pt x="161" y="176"/>
                    <a:pt x="161" y="177"/>
                    <a:pt x="159" y="179"/>
                  </a:cubicBezTo>
                  <a:cubicBezTo>
                    <a:pt x="157" y="181"/>
                    <a:pt x="158" y="182"/>
                    <a:pt x="155" y="183"/>
                  </a:cubicBezTo>
                  <a:cubicBezTo>
                    <a:pt x="152" y="183"/>
                    <a:pt x="148" y="185"/>
                    <a:pt x="147" y="183"/>
                  </a:cubicBezTo>
                  <a:cubicBezTo>
                    <a:pt x="146" y="182"/>
                    <a:pt x="148" y="181"/>
                    <a:pt x="146" y="178"/>
                  </a:cubicBezTo>
                  <a:cubicBezTo>
                    <a:pt x="145" y="175"/>
                    <a:pt x="145" y="176"/>
                    <a:pt x="144" y="173"/>
                  </a:cubicBezTo>
                  <a:cubicBezTo>
                    <a:pt x="144" y="169"/>
                    <a:pt x="141" y="172"/>
                    <a:pt x="142" y="168"/>
                  </a:cubicBezTo>
                  <a:cubicBezTo>
                    <a:pt x="142" y="168"/>
                    <a:pt x="142" y="167"/>
                    <a:pt x="142" y="166"/>
                  </a:cubicBezTo>
                  <a:cubicBezTo>
                    <a:pt x="142" y="165"/>
                    <a:pt x="143" y="165"/>
                    <a:pt x="144" y="165"/>
                  </a:cubicBezTo>
                  <a:cubicBezTo>
                    <a:pt x="144" y="164"/>
                    <a:pt x="144" y="163"/>
                    <a:pt x="144" y="163"/>
                  </a:cubicBezTo>
                  <a:cubicBezTo>
                    <a:pt x="143" y="160"/>
                    <a:pt x="143" y="159"/>
                    <a:pt x="142" y="158"/>
                  </a:cubicBezTo>
                  <a:cubicBezTo>
                    <a:pt x="142" y="156"/>
                    <a:pt x="143" y="156"/>
                    <a:pt x="142" y="155"/>
                  </a:cubicBezTo>
                  <a:cubicBezTo>
                    <a:pt x="140" y="154"/>
                    <a:pt x="140" y="154"/>
                    <a:pt x="140" y="152"/>
                  </a:cubicBezTo>
                  <a:cubicBezTo>
                    <a:pt x="140" y="151"/>
                    <a:pt x="141" y="148"/>
                    <a:pt x="139" y="147"/>
                  </a:cubicBezTo>
                  <a:cubicBezTo>
                    <a:pt x="137" y="147"/>
                    <a:pt x="136" y="147"/>
                    <a:pt x="136" y="146"/>
                  </a:cubicBezTo>
                  <a:cubicBezTo>
                    <a:pt x="136" y="145"/>
                    <a:pt x="135" y="145"/>
                    <a:pt x="134" y="145"/>
                  </a:cubicBezTo>
                  <a:cubicBezTo>
                    <a:pt x="133" y="146"/>
                    <a:pt x="133" y="147"/>
                    <a:pt x="129" y="146"/>
                  </a:cubicBezTo>
                  <a:cubicBezTo>
                    <a:pt x="126" y="146"/>
                    <a:pt x="127" y="146"/>
                    <a:pt x="125" y="147"/>
                  </a:cubicBezTo>
                  <a:cubicBezTo>
                    <a:pt x="123" y="147"/>
                    <a:pt x="123" y="148"/>
                    <a:pt x="122" y="146"/>
                  </a:cubicBezTo>
                  <a:cubicBezTo>
                    <a:pt x="120" y="145"/>
                    <a:pt x="121" y="145"/>
                    <a:pt x="119" y="144"/>
                  </a:cubicBezTo>
                  <a:cubicBezTo>
                    <a:pt x="118" y="143"/>
                    <a:pt x="117" y="140"/>
                    <a:pt x="117" y="140"/>
                  </a:cubicBezTo>
                  <a:cubicBezTo>
                    <a:pt x="116" y="138"/>
                    <a:pt x="116" y="138"/>
                    <a:pt x="117" y="136"/>
                  </a:cubicBezTo>
                  <a:cubicBezTo>
                    <a:pt x="117" y="134"/>
                    <a:pt x="117" y="136"/>
                    <a:pt x="117" y="134"/>
                  </a:cubicBezTo>
                  <a:cubicBezTo>
                    <a:pt x="116" y="132"/>
                    <a:pt x="115" y="131"/>
                    <a:pt x="116" y="130"/>
                  </a:cubicBezTo>
                  <a:cubicBezTo>
                    <a:pt x="117" y="129"/>
                    <a:pt x="117" y="129"/>
                    <a:pt x="119" y="127"/>
                  </a:cubicBezTo>
                  <a:cubicBezTo>
                    <a:pt x="121" y="126"/>
                    <a:pt x="121" y="126"/>
                    <a:pt x="122" y="125"/>
                  </a:cubicBezTo>
                  <a:cubicBezTo>
                    <a:pt x="123" y="123"/>
                    <a:pt x="122" y="122"/>
                    <a:pt x="123" y="121"/>
                  </a:cubicBezTo>
                  <a:cubicBezTo>
                    <a:pt x="124" y="120"/>
                    <a:pt x="126" y="119"/>
                    <a:pt x="127" y="118"/>
                  </a:cubicBezTo>
                  <a:cubicBezTo>
                    <a:pt x="128" y="118"/>
                    <a:pt x="130" y="119"/>
                    <a:pt x="131" y="118"/>
                  </a:cubicBezTo>
                  <a:cubicBezTo>
                    <a:pt x="132" y="117"/>
                    <a:pt x="133" y="116"/>
                    <a:pt x="135" y="116"/>
                  </a:cubicBezTo>
                  <a:cubicBezTo>
                    <a:pt x="137" y="116"/>
                    <a:pt x="139" y="114"/>
                    <a:pt x="140" y="116"/>
                  </a:cubicBezTo>
                  <a:cubicBezTo>
                    <a:pt x="142" y="118"/>
                    <a:pt x="142" y="120"/>
                    <a:pt x="143" y="120"/>
                  </a:cubicBezTo>
                  <a:cubicBezTo>
                    <a:pt x="145" y="121"/>
                    <a:pt x="146" y="123"/>
                    <a:pt x="147" y="123"/>
                  </a:cubicBezTo>
                  <a:cubicBezTo>
                    <a:pt x="148" y="123"/>
                    <a:pt x="147" y="122"/>
                    <a:pt x="149" y="121"/>
                  </a:cubicBezTo>
                  <a:cubicBezTo>
                    <a:pt x="150" y="121"/>
                    <a:pt x="154" y="121"/>
                    <a:pt x="156" y="121"/>
                  </a:cubicBezTo>
                  <a:cubicBezTo>
                    <a:pt x="157" y="122"/>
                    <a:pt x="156" y="122"/>
                    <a:pt x="159" y="122"/>
                  </a:cubicBezTo>
                  <a:cubicBezTo>
                    <a:pt x="162" y="122"/>
                    <a:pt x="163" y="123"/>
                    <a:pt x="163" y="121"/>
                  </a:cubicBezTo>
                  <a:cubicBezTo>
                    <a:pt x="163" y="119"/>
                    <a:pt x="163" y="118"/>
                    <a:pt x="162" y="118"/>
                  </a:cubicBezTo>
                  <a:cubicBezTo>
                    <a:pt x="162" y="118"/>
                    <a:pt x="162" y="116"/>
                    <a:pt x="160" y="116"/>
                  </a:cubicBezTo>
                  <a:cubicBezTo>
                    <a:pt x="159" y="116"/>
                    <a:pt x="160" y="118"/>
                    <a:pt x="158" y="117"/>
                  </a:cubicBezTo>
                  <a:cubicBezTo>
                    <a:pt x="155" y="116"/>
                    <a:pt x="155" y="117"/>
                    <a:pt x="154" y="115"/>
                  </a:cubicBezTo>
                  <a:cubicBezTo>
                    <a:pt x="154" y="114"/>
                    <a:pt x="155" y="113"/>
                    <a:pt x="154" y="112"/>
                  </a:cubicBezTo>
                  <a:cubicBezTo>
                    <a:pt x="153" y="112"/>
                    <a:pt x="151" y="112"/>
                    <a:pt x="151" y="112"/>
                  </a:cubicBezTo>
                  <a:cubicBezTo>
                    <a:pt x="152" y="114"/>
                    <a:pt x="153" y="116"/>
                    <a:pt x="151" y="116"/>
                  </a:cubicBezTo>
                  <a:cubicBezTo>
                    <a:pt x="150" y="116"/>
                    <a:pt x="150" y="115"/>
                    <a:pt x="149" y="114"/>
                  </a:cubicBezTo>
                  <a:cubicBezTo>
                    <a:pt x="149" y="113"/>
                    <a:pt x="149" y="113"/>
                    <a:pt x="148" y="112"/>
                  </a:cubicBezTo>
                  <a:cubicBezTo>
                    <a:pt x="147" y="110"/>
                    <a:pt x="147" y="110"/>
                    <a:pt x="146" y="109"/>
                  </a:cubicBezTo>
                  <a:cubicBezTo>
                    <a:pt x="144" y="108"/>
                    <a:pt x="144" y="107"/>
                    <a:pt x="143" y="107"/>
                  </a:cubicBezTo>
                  <a:cubicBezTo>
                    <a:pt x="142" y="107"/>
                    <a:pt x="142" y="108"/>
                    <a:pt x="143" y="109"/>
                  </a:cubicBezTo>
                  <a:cubicBezTo>
                    <a:pt x="144" y="110"/>
                    <a:pt x="144" y="110"/>
                    <a:pt x="146" y="111"/>
                  </a:cubicBezTo>
                  <a:cubicBezTo>
                    <a:pt x="146" y="112"/>
                    <a:pt x="149" y="113"/>
                    <a:pt x="147" y="113"/>
                  </a:cubicBezTo>
                  <a:cubicBezTo>
                    <a:pt x="146" y="113"/>
                    <a:pt x="147" y="115"/>
                    <a:pt x="146" y="115"/>
                  </a:cubicBezTo>
                  <a:cubicBezTo>
                    <a:pt x="145" y="115"/>
                    <a:pt x="146" y="114"/>
                    <a:pt x="146" y="114"/>
                  </a:cubicBezTo>
                  <a:cubicBezTo>
                    <a:pt x="146" y="113"/>
                    <a:pt x="145" y="112"/>
                    <a:pt x="144" y="112"/>
                  </a:cubicBezTo>
                  <a:cubicBezTo>
                    <a:pt x="144" y="111"/>
                    <a:pt x="143" y="112"/>
                    <a:pt x="142" y="111"/>
                  </a:cubicBezTo>
                  <a:cubicBezTo>
                    <a:pt x="141" y="110"/>
                    <a:pt x="142" y="109"/>
                    <a:pt x="140" y="108"/>
                  </a:cubicBezTo>
                  <a:cubicBezTo>
                    <a:pt x="139" y="108"/>
                    <a:pt x="139" y="109"/>
                    <a:pt x="137" y="109"/>
                  </a:cubicBezTo>
                  <a:cubicBezTo>
                    <a:pt x="136" y="110"/>
                    <a:pt x="136" y="109"/>
                    <a:pt x="135" y="109"/>
                  </a:cubicBezTo>
                  <a:cubicBezTo>
                    <a:pt x="134" y="109"/>
                    <a:pt x="136" y="110"/>
                    <a:pt x="136" y="110"/>
                  </a:cubicBezTo>
                  <a:cubicBezTo>
                    <a:pt x="135" y="111"/>
                    <a:pt x="135" y="111"/>
                    <a:pt x="134" y="111"/>
                  </a:cubicBezTo>
                  <a:cubicBezTo>
                    <a:pt x="134" y="112"/>
                    <a:pt x="133" y="112"/>
                    <a:pt x="133" y="113"/>
                  </a:cubicBezTo>
                  <a:cubicBezTo>
                    <a:pt x="132" y="114"/>
                    <a:pt x="132" y="115"/>
                    <a:pt x="132" y="115"/>
                  </a:cubicBezTo>
                  <a:cubicBezTo>
                    <a:pt x="131" y="116"/>
                    <a:pt x="130" y="116"/>
                    <a:pt x="129" y="116"/>
                  </a:cubicBezTo>
                  <a:cubicBezTo>
                    <a:pt x="128" y="116"/>
                    <a:pt x="128" y="117"/>
                    <a:pt x="127" y="117"/>
                  </a:cubicBezTo>
                  <a:cubicBezTo>
                    <a:pt x="127" y="117"/>
                    <a:pt x="127" y="116"/>
                    <a:pt x="126" y="116"/>
                  </a:cubicBezTo>
                  <a:cubicBezTo>
                    <a:pt x="125" y="116"/>
                    <a:pt x="125" y="116"/>
                    <a:pt x="124" y="116"/>
                  </a:cubicBezTo>
                  <a:cubicBezTo>
                    <a:pt x="123" y="115"/>
                    <a:pt x="124" y="113"/>
                    <a:pt x="125" y="112"/>
                  </a:cubicBezTo>
                  <a:cubicBezTo>
                    <a:pt x="125" y="112"/>
                    <a:pt x="124" y="111"/>
                    <a:pt x="124" y="110"/>
                  </a:cubicBezTo>
                  <a:cubicBezTo>
                    <a:pt x="124" y="109"/>
                    <a:pt x="124" y="109"/>
                    <a:pt x="124" y="109"/>
                  </a:cubicBezTo>
                  <a:cubicBezTo>
                    <a:pt x="125" y="108"/>
                    <a:pt x="126" y="108"/>
                    <a:pt x="127" y="108"/>
                  </a:cubicBezTo>
                  <a:cubicBezTo>
                    <a:pt x="127" y="108"/>
                    <a:pt x="130" y="109"/>
                    <a:pt x="130" y="108"/>
                  </a:cubicBezTo>
                  <a:cubicBezTo>
                    <a:pt x="131" y="108"/>
                    <a:pt x="132" y="109"/>
                    <a:pt x="132" y="107"/>
                  </a:cubicBezTo>
                  <a:cubicBezTo>
                    <a:pt x="132" y="105"/>
                    <a:pt x="130" y="105"/>
                    <a:pt x="130" y="104"/>
                  </a:cubicBezTo>
                  <a:cubicBezTo>
                    <a:pt x="129" y="104"/>
                    <a:pt x="128" y="103"/>
                    <a:pt x="128" y="103"/>
                  </a:cubicBezTo>
                  <a:cubicBezTo>
                    <a:pt x="127" y="103"/>
                    <a:pt x="127" y="102"/>
                    <a:pt x="127" y="102"/>
                  </a:cubicBezTo>
                  <a:cubicBezTo>
                    <a:pt x="128" y="102"/>
                    <a:pt x="130" y="102"/>
                    <a:pt x="130" y="102"/>
                  </a:cubicBezTo>
                  <a:cubicBezTo>
                    <a:pt x="131" y="102"/>
                    <a:pt x="131" y="102"/>
                    <a:pt x="133" y="101"/>
                  </a:cubicBezTo>
                  <a:cubicBezTo>
                    <a:pt x="134" y="100"/>
                    <a:pt x="133" y="100"/>
                    <a:pt x="134" y="98"/>
                  </a:cubicBezTo>
                  <a:cubicBezTo>
                    <a:pt x="135" y="97"/>
                    <a:pt x="136" y="97"/>
                    <a:pt x="136" y="96"/>
                  </a:cubicBezTo>
                  <a:cubicBezTo>
                    <a:pt x="137" y="96"/>
                    <a:pt x="138" y="97"/>
                    <a:pt x="138" y="96"/>
                  </a:cubicBezTo>
                  <a:cubicBezTo>
                    <a:pt x="139" y="96"/>
                    <a:pt x="138" y="94"/>
                    <a:pt x="138" y="93"/>
                  </a:cubicBezTo>
                  <a:cubicBezTo>
                    <a:pt x="138" y="92"/>
                    <a:pt x="139" y="92"/>
                    <a:pt x="139" y="92"/>
                  </a:cubicBezTo>
                  <a:cubicBezTo>
                    <a:pt x="140" y="92"/>
                    <a:pt x="139" y="95"/>
                    <a:pt x="140" y="95"/>
                  </a:cubicBezTo>
                  <a:cubicBezTo>
                    <a:pt x="141" y="95"/>
                    <a:pt x="143" y="95"/>
                    <a:pt x="144" y="95"/>
                  </a:cubicBezTo>
                  <a:cubicBezTo>
                    <a:pt x="145" y="95"/>
                    <a:pt x="148" y="95"/>
                    <a:pt x="149" y="95"/>
                  </a:cubicBezTo>
                  <a:cubicBezTo>
                    <a:pt x="149" y="95"/>
                    <a:pt x="151" y="95"/>
                    <a:pt x="150" y="94"/>
                  </a:cubicBezTo>
                  <a:cubicBezTo>
                    <a:pt x="149" y="94"/>
                    <a:pt x="148" y="94"/>
                    <a:pt x="148" y="93"/>
                  </a:cubicBezTo>
                  <a:cubicBezTo>
                    <a:pt x="148" y="92"/>
                    <a:pt x="149" y="91"/>
                    <a:pt x="149" y="91"/>
                  </a:cubicBezTo>
                  <a:cubicBezTo>
                    <a:pt x="150" y="91"/>
                    <a:pt x="149" y="89"/>
                    <a:pt x="150" y="88"/>
                  </a:cubicBezTo>
                  <a:cubicBezTo>
                    <a:pt x="152" y="88"/>
                    <a:pt x="154" y="89"/>
                    <a:pt x="153" y="87"/>
                  </a:cubicBezTo>
                  <a:cubicBezTo>
                    <a:pt x="153" y="86"/>
                    <a:pt x="154" y="86"/>
                    <a:pt x="152" y="86"/>
                  </a:cubicBezTo>
                  <a:cubicBezTo>
                    <a:pt x="151" y="86"/>
                    <a:pt x="149" y="88"/>
                    <a:pt x="148" y="86"/>
                  </a:cubicBezTo>
                  <a:cubicBezTo>
                    <a:pt x="148" y="84"/>
                    <a:pt x="148" y="84"/>
                    <a:pt x="148" y="83"/>
                  </a:cubicBezTo>
                  <a:cubicBezTo>
                    <a:pt x="149" y="82"/>
                    <a:pt x="149" y="80"/>
                    <a:pt x="149" y="79"/>
                  </a:cubicBezTo>
                  <a:cubicBezTo>
                    <a:pt x="149" y="78"/>
                    <a:pt x="148" y="79"/>
                    <a:pt x="147" y="79"/>
                  </a:cubicBezTo>
                  <a:cubicBezTo>
                    <a:pt x="146" y="80"/>
                    <a:pt x="147" y="82"/>
                    <a:pt x="146" y="82"/>
                  </a:cubicBezTo>
                  <a:cubicBezTo>
                    <a:pt x="145" y="82"/>
                    <a:pt x="144" y="83"/>
                    <a:pt x="144" y="84"/>
                  </a:cubicBezTo>
                  <a:cubicBezTo>
                    <a:pt x="144" y="85"/>
                    <a:pt x="144" y="85"/>
                    <a:pt x="144" y="86"/>
                  </a:cubicBezTo>
                  <a:cubicBezTo>
                    <a:pt x="145" y="88"/>
                    <a:pt x="145" y="88"/>
                    <a:pt x="144" y="90"/>
                  </a:cubicBezTo>
                  <a:cubicBezTo>
                    <a:pt x="144" y="91"/>
                    <a:pt x="145" y="92"/>
                    <a:pt x="144" y="93"/>
                  </a:cubicBezTo>
                  <a:cubicBezTo>
                    <a:pt x="143" y="93"/>
                    <a:pt x="142" y="95"/>
                    <a:pt x="142" y="94"/>
                  </a:cubicBezTo>
                  <a:cubicBezTo>
                    <a:pt x="141" y="92"/>
                    <a:pt x="141" y="92"/>
                    <a:pt x="141" y="91"/>
                  </a:cubicBezTo>
                  <a:cubicBezTo>
                    <a:pt x="141" y="90"/>
                    <a:pt x="139" y="88"/>
                    <a:pt x="138" y="89"/>
                  </a:cubicBezTo>
                  <a:cubicBezTo>
                    <a:pt x="137" y="90"/>
                    <a:pt x="138" y="90"/>
                    <a:pt x="136" y="90"/>
                  </a:cubicBezTo>
                  <a:cubicBezTo>
                    <a:pt x="135" y="89"/>
                    <a:pt x="135" y="89"/>
                    <a:pt x="135" y="87"/>
                  </a:cubicBezTo>
                  <a:cubicBezTo>
                    <a:pt x="134" y="85"/>
                    <a:pt x="134" y="85"/>
                    <a:pt x="136" y="84"/>
                  </a:cubicBezTo>
                  <a:cubicBezTo>
                    <a:pt x="137" y="82"/>
                    <a:pt x="138" y="83"/>
                    <a:pt x="139" y="81"/>
                  </a:cubicBezTo>
                  <a:cubicBezTo>
                    <a:pt x="140" y="78"/>
                    <a:pt x="140" y="77"/>
                    <a:pt x="142" y="75"/>
                  </a:cubicBezTo>
                  <a:cubicBezTo>
                    <a:pt x="144" y="74"/>
                    <a:pt x="145" y="74"/>
                    <a:pt x="146" y="72"/>
                  </a:cubicBezTo>
                  <a:cubicBezTo>
                    <a:pt x="147" y="71"/>
                    <a:pt x="147" y="70"/>
                    <a:pt x="149" y="70"/>
                  </a:cubicBezTo>
                  <a:cubicBezTo>
                    <a:pt x="151" y="70"/>
                    <a:pt x="152" y="70"/>
                    <a:pt x="153" y="71"/>
                  </a:cubicBezTo>
                  <a:cubicBezTo>
                    <a:pt x="154" y="71"/>
                    <a:pt x="155" y="72"/>
                    <a:pt x="156" y="72"/>
                  </a:cubicBezTo>
                  <a:cubicBezTo>
                    <a:pt x="157" y="72"/>
                    <a:pt x="158" y="73"/>
                    <a:pt x="159" y="74"/>
                  </a:cubicBezTo>
                  <a:cubicBezTo>
                    <a:pt x="160" y="74"/>
                    <a:pt x="162" y="74"/>
                    <a:pt x="162" y="75"/>
                  </a:cubicBezTo>
                  <a:cubicBezTo>
                    <a:pt x="162" y="76"/>
                    <a:pt x="162" y="77"/>
                    <a:pt x="160" y="77"/>
                  </a:cubicBezTo>
                  <a:cubicBezTo>
                    <a:pt x="158" y="78"/>
                    <a:pt x="157" y="77"/>
                    <a:pt x="156" y="77"/>
                  </a:cubicBezTo>
                  <a:cubicBezTo>
                    <a:pt x="155" y="77"/>
                    <a:pt x="155" y="78"/>
                    <a:pt x="156" y="79"/>
                  </a:cubicBezTo>
                  <a:cubicBezTo>
                    <a:pt x="157" y="79"/>
                    <a:pt x="157" y="79"/>
                    <a:pt x="157" y="80"/>
                  </a:cubicBezTo>
                  <a:cubicBezTo>
                    <a:pt x="158" y="82"/>
                    <a:pt x="158" y="84"/>
                    <a:pt x="159" y="82"/>
                  </a:cubicBezTo>
                  <a:cubicBezTo>
                    <a:pt x="159" y="80"/>
                    <a:pt x="159" y="80"/>
                    <a:pt x="161" y="79"/>
                  </a:cubicBezTo>
                  <a:cubicBezTo>
                    <a:pt x="162" y="78"/>
                    <a:pt x="162" y="78"/>
                    <a:pt x="163" y="77"/>
                  </a:cubicBezTo>
                  <a:cubicBezTo>
                    <a:pt x="164" y="76"/>
                    <a:pt x="163" y="79"/>
                    <a:pt x="164" y="76"/>
                  </a:cubicBezTo>
                  <a:cubicBezTo>
                    <a:pt x="164" y="74"/>
                    <a:pt x="163" y="73"/>
                    <a:pt x="164" y="73"/>
                  </a:cubicBezTo>
                  <a:cubicBezTo>
                    <a:pt x="166" y="73"/>
                    <a:pt x="166" y="76"/>
                    <a:pt x="167" y="74"/>
                  </a:cubicBezTo>
                  <a:cubicBezTo>
                    <a:pt x="168" y="73"/>
                    <a:pt x="167" y="72"/>
                    <a:pt x="170" y="72"/>
                  </a:cubicBezTo>
                  <a:cubicBezTo>
                    <a:pt x="172" y="72"/>
                    <a:pt x="174" y="73"/>
                    <a:pt x="175" y="72"/>
                  </a:cubicBezTo>
                  <a:cubicBezTo>
                    <a:pt x="175" y="70"/>
                    <a:pt x="173" y="70"/>
                    <a:pt x="175" y="69"/>
                  </a:cubicBezTo>
                  <a:cubicBezTo>
                    <a:pt x="177" y="68"/>
                    <a:pt x="179" y="70"/>
                    <a:pt x="180" y="70"/>
                  </a:cubicBezTo>
                  <a:cubicBezTo>
                    <a:pt x="181" y="70"/>
                    <a:pt x="182" y="70"/>
                    <a:pt x="181" y="69"/>
                  </a:cubicBezTo>
                  <a:cubicBezTo>
                    <a:pt x="179" y="68"/>
                    <a:pt x="177" y="67"/>
                    <a:pt x="178" y="65"/>
                  </a:cubicBezTo>
                  <a:cubicBezTo>
                    <a:pt x="179" y="63"/>
                    <a:pt x="181" y="62"/>
                    <a:pt x="182" y="63"/>
                  </a:cubicBezTo>
                  <a:cubicBezTo>
                    <a:pt x="183" y="65"/>
                    <a:pt x="182" y="66"/>
                    <a:pt x="183" y="68"/>
                  </a:cubicBezTo>
                  <a:cubicBezTo>
                    <a:pt x="185" y="70"/>
                    <a:pt x="187" y="70"/>
                    <a:pt x="185" y="72"/>
                  </a:cubicBezTo>
                  <a:cubicBezTo>
                    <a:pt x="184" y="73"/>
                    <a:pt x="186" y="75"/>
                    <a:pt x="187" y="73"/>
                  </a:cubicBezTo>
                  <a:cubicBezTo>
                    <a:pt x="187" y="71"/>
                    <a:pt x="187" y="71"/>
                    <a:pt x="187" y="70"/>
                  </a:cubicBezTo>
                  <a:cubicBezTo>
                    <a:pt x="186" y="68"/>
                    <a:pt x="185" y="68"/>
                    <a:pt x="184" y="66"/>
                  </a:cubicBezTo>
                  <a:cubicBezTo>
                    <a:pt x="184" y="64"/>
                    <a:pt x="183" y="63"/>
                    <a:pt x="185" y="63"/>
                  </a:cubicBezTo>
                  <a:cubicBezTo>
                    <a:pt x="186" y="63"/>
                    <a:pt x="187" y="63"/>
                    <a:pt x="187" y="62"/>
                  </a:cubicBezTo>
                  <a:cubicBezTo>
                    <a:pt x="187" y="61"/>
                    <a:pt x="186" y="60"/>
                    <a:pt x="187" y="59"/>
                  </a:cubicBezTo>
                  <a:cubicBezTo>
                    <a:pt x="189" y="58"/>
                    <a:pt x="190" y="57"/>
                    <a:pt x="189" y="57"/>
                  </a:cubicBezTo>
                  <a:cubicBezTo>
                    <a:pt x="188" y="57"/>
                    <a:pt x="187" y="56"/>
                    <a:pt x="188" y="55"/>
                  </a:cubicBezTo>
                  <a:cubicBezTo>
                    <a:pt x="189" y="54"/>
                    <a:pt x="192" y="54"/>
                    <a:pt x="192" y="52"/>
                  </a:cubicBezTo>
                  <a:cubicBezTo>
                    <a:pt x="193" y="51"/>
                    <a:pt x="194" y="51"/>
                    <a:pt x="195" y="51"/>
                  </a:cubicBezTo>
                  <a:cubicBezTo>
                    <a:pt x="196" y="51"/>
                    <a:pt x="196" y="51"/>
                    <a:pt x="196" y="50"/>
                  </a:cubicBezTo>
                  <a:cubicBezTo>
                    <a:pt x="196" y="48"/>
                    <a:pt x="195" y="47"/>
                    <a:pt x="196" y="46"/>
                  </a:cubicBezTo>
                  <a:cubicBezTo>
                    <a:pt x="197" y="45"/>
                    <a:pt x="197" y="46"/>
                    <a:pt x="199" y="47"/>
                  </a:cubicBezTo>
                  <a:cubicBezTo>
                    <a:pt x="200" y="48"/>
                    <a:pt x="200" y="48"/>
                    <a:pt x="201" y="48"/>
                  </a:cubicBezTo>
                  <a:cubicBezTo>
                    <a:pt x="202" y="47"/>
                    <a:pt x="203" y="47"/>
                    <a:pt x="204" y="48"/>
                  </a:cubicBezTo>
                  <a:cubicBezTo>
                    <a:pt x="205" y="49"/>
                    <a:pt x="205" y="49"/>
                    <a:pt x="205" y="51"/>
                  </a:cubicBezTo>
                  <a:cubicBezTo>
                    <a:pt x="205" y="53"/>
                    <a:pt x="204" y="55"/>
                    <a:pt x="205" y="55"/>
                  </a:cubicBezTo>
                  <a:cubicBezTo>
                    <a:pt x="205" y="55"/>
                    <a:pt x="205" y="55"/>
                    <a:pt x="206" y="54"/>
                  </a:cubicBezTo>
                  <a:cubicBezTo>
                    <a:pt x="206" y="54"/>
                    <a:pt x="207" y="53"/>
                    <a:pt x="208" y="54"/>
                  </a:cubicBezTo>
                  <a:cubicBezTo>
                    <a:pt x="209" y="54"/>
                    <a:pt x="208" y="53"/>
                    <a:pt x="209" y="53"/>
                  </a:cubicBezTo>
                  <a:cubicBezTo>
                    <a:pt x="210" y="53"/>
                    <a:pt x="210" y="52"/>
                    <a:pt x="211" y="53"/>
                  </a:cubicBezTo>
                  <a:cubicBezTo>
                    <a:pt x="212" y="53"/>
                    <a:pt x="212" y="54"/>
                    <a:pt x="213" y="54"/>
                  </a:cubicBezTo>
                  <a:cubicBezTo>
                    <a:pt x="192" y="21"/>
                    <a:pt x="156" y="0"/>
                    <a:pt x="115" y="0"/>
                  </a:cubicBezTo>
                  <a:cubicBezTo>
                    <a:pt x="76" y="0"/>
                    <a:pt x="41" y="19"/>
                    <a:pt x="20" y="50"/>
                  </a:cubicBezTo>
                  <a:cubicBezTo>
                    <a:pt x="20" y="50"/>
                    <a:pt x="20" y="50"/>
                    <a:pt x="20" y="50"/>
                  </a:cubicBezTo>
                  <a:cubicBezTo>
                    <a:pt x="21" y="51"/>
                    <a:pt x="22" y="52"/>
                    <a:pt x="25" y="53"/>
                  </a:cubicBezTo>
                  <a:cubicBezTo>
                    <a:pt x="27" y="55"/>
                    <a:pt x="28" y="55"/>
                    <a:pt x="29" y="57"/>
                  </a:cubicBezTo>
                  <a:cubicBezTo>
                    <a:pt x="31" y="58"/>
                    <a:pt x="31" y="59"/>
                    <a:pt x="31" y="60"/>
                  </a:cubicBezTo>
                  <a:cubicBezTo>
                    <a:pt x="32" y="60"/>
                    <a:pt x="33" y="60"/>
                    <a:pt x="34" y="59"/>
                  </a:cubicBezTo>
                  <a:cubicBezTo>
                    <a:pt x="35" y="57"/>
                    <a:pt x="36" y="58"/>
                    <a:pt x="37" y="58"/>
                  </a:cubicBezTo>
                  <a:cubicBezTo>
                    <a:pt x="39" y="58"/>
                    <a:pt x="39" y="59"/>
                    <a:pt x="39" y="60"/>
                  </a:cubicBezTo>
                  <a:cubicBezTo>
                    <a:pt x="40" y="61"/>
                    <a:pt x="40" y="61"/>
                    <a:pt x="42" y="61"/>
                  </a:cubicBezTo>
                  <a:cubicBezTo>
                    <a:pt x="43" y="61"/>
                    <a:pt x="43" y="61"/>
                    <a:pt x="44" y="62"/>
                  </a:cubicBezTo>
                  <a:cubicBezTo>
                    <a:pt x="45" y="64"/>
                    <a:pt x="46" y="64"/>
                    <a:pt x="45" y="66"/>
                  </a:cubicBezTo>
                  <a:cubicBezTo>
                    <a:pt x="45" y="68"/>
                    <a:pt x="46" y="67"/>
                    <a:pt x="48" y="67"/>
                  </a:cubicBezTo>
                  <a:cubicBezTo>
                    <a:pt x="49" y="68"/>
                    <a:pt x="50" y="68"/>
                    <a:pt x="50" y="67"/>
                  </a:cubicBezTo>
                  <a:cubicBezTo>
                    <a:pt x="50" y="67"/>
                    <a:pt x="54" y="68"/>
                    <a:pt x="56" y="68"/>
                  </a:cubicBezTo>
                  <a:cubicBezTo>
                    <a:pt x="59" y="69"/>
                    <a:pt x="58" y="69"/>
                    <a:pt x="58" y="67"/>
                  </a:cubicBezTo>
                  <a:cubicBezTo>
                    <a:pt x="59" y="66"/>
                    <a:pt x="59" y="65"/>
                    <a:pt x="59" y="64"/>
                  </a:cubicBezTo>
                  <a:cubicBezTo>
                    <a:pt x="59" y="63"/>
                    <a:pt x="60" y="65"/>
                    <a:pt x="60" y="65"/>
                  </a:cubicBezTo>
                  <a:cubicBezTo>
                    <a:pt x="59" y="66"/>
                    <a:pt x="60" y="68"/>
                    <a:pt x="60" y="68"/>
                  </a:cubicBezTo>
                  <a:cubicBezTo>
                    <a:pt x="61" y="69"/>
                    <a:pt x="62" y="68"/>
                    <a:pt x="62" y="66"/>
                  </a:cubicBezTo>
                  <a:cubicBezTo>
                    <a:pt x="63" y="65"/>
                    <a:pt x="61" y="64"/>
                    <a:pt x="61" y="63"/>
                  </a:cubicBezTo>
                  <a:cubicBezTo>
                    <a:pt x="61" y="62"/>
                    <a:pt x="62" y="61"/>
                    <a:pt x="64" y="61"/>
                  </a:cubicBezTo>
                  <a:cubicBezTo>
                    <a:pt x="65" y="61"/>
                    <a:pt x="64" y="63"/>
                    <a:pt x="64" y="65"/>
                  </a:cubicBezTo>
                  <a:cubicBezTo>
                    <a:pt x="64" y="67"/>
                    <a:pt x="64" y="68"/>
                    <a:pt x="65" y="68"/>
                  </a:cubicBezTo>
                  <a:cubicBezTo>
                    <a:pt x="66" y="68"/>
                    <a:pt x="66" y="69"/>
                    <a:pt x="67" y="70"/>
                  </a:cubicBezTo>
                  <a:cubicBezTo>
                    <a:pt x="68" y="71"/>
                    <a:pt x="68" y="69"/>
                    <a:pt x="69" y="68"/>
                  </a:cubicBezTo>
                  <a:cubicBezTo>
                    <a:pt x="70" y="67"/>
                    <a:pt x="69" y="66"/>
                    <a:pt x="70" y="66"/>
                  </a:cubicBezTo>
                  <a:cubicBezTo>
                    <a:pt x="71" y="66"/>
                    <a:pt x="71" y="68"/>
                    <a:pt x="71" y="70"/>
                  </a:cubicBezTo>
                  <a:cubicBezTo>
                    <a:pt x="70" y="71"/>
                    <a:pt x="70" y="72"/>
                    <a:pt x="69" y="72"/>
                  </a:cubicBezTo>
                  <a:cubicBezTo>
                    <a:pt x="68" y="72"/>
                    <a:pt x="67" y="72"/>
                    <a:pt x="66" y="73"/>
                  </a:cubicBezTo>
                  <a:cubicBezTo>
                    <a:pt x="65" y="74"/>
                    <a:pt x="67" y="74"/>
                    <a:pt x="67" y="75"/>
                  </a:cubicBezTo>
                  <a:cubicBezTo>
                    <a:pt x="68" y="75"/>
                    <a:pt x="68" y="76"/>
                    <a:pt x="68" y="77"/>
                  </a:cubicBezTo>
                  <a:cubicBezTo>
                    <a:pt x="68" y="79"/>
                    <a:pt x="66" y="78"/>
                    <a:pt x="66" y="78"/>
                  </a:cubicBezTo>
                  <a:cubicBezTo>
                    <a:pt x="65" y="78"/>
                    <a:pt x="64" y="77"/>
                    <a:pt x="64" y="76"/>
                  </a:cubicBezTo>
                  <a:cubicBezTo>
                    <a:pt x="63" y="75"/>
                    <a:pt x="62" y="76"/>
                    <a:pt x="61" y="77"/>
                  </a:cubicBezTo>
                  <a:cubicBezTo>
                    <a:pt x="60" y="77"/>
                    <a:pt x="58" y="79"/>
                    <a:pt x="57" y="81"/>
                  </a:cubicBezTo>
                  <a:cubicBezTo>
                    <a:pt x="55" y="83"/>
                    <a:pt x="56" y="83"/>
                    <a:pt x="56" y="86"/>
                  </a:cubicBezTo>
                  <a:cubicBezTo>
                    <a:pt x="56" y="88"/>
                    <a:pt x="56" y="87"/>
                    <a:pt x="57" y="88"/>
                  </a:cubicBezTo>
                  <a:cubicBezTo>
                    <a:pt x="58" y="89"/>
                    <a:pt x="58" y="88"/>
                    <a:pt x="60" y="89"/>
                  </a:cubicBezTo>
                  <a:cubicBezTo>
                    <a:pt x="62" y="90"/>
                    <a:pt x="62" y="91"/>
                    <a:pt x="64" y="91"/>
                  </a:cubicBezTo>
                  <a:cubicBezTo>
                    <a:pt x="65" y="92"/>
                    <a:pt x="63" y="93"/>
                    <a:pt x="62" y="94"/>
                  </a:cubicBezTo>
                  <a:cubicBezTo>
                    <a:pt x="62" y="95"/>
                    <a:pt x="63" y="96"/>
                    <a:pt x="64" y="97"/>
                  </a:cubicBezTo>
                  <a:cubicBezTo>
                    <a:pt x="65" y="97"/>
                    <a:pt x="65" y="95"/>
                    <a:pt x="65" y="95"/>
                  </a:cubicBezTo>
                  <a:cubicBezTo>
                    <a:pt x="66" y="94"/>
                    <a:pt x="67" y="91"/>
                    <a:pt x="68" y="91"/>
                  </a:cubicBezTo>
                  <a:cubicBezTo>
                    <a:pt x="69" y="90"/>
                    <a:pt x="68" y="89"/>
                    <a:pt x="68" y="87"/>
                  </a:cubicBezTo>
                  <a:cubicBezTo>
                    <a:pt x="68" y="85"/>
                    <a:pt x="69" y="86"/>
                    <a:pt x="70" y="83"/>
                  </a:cubicBezTo>
                  <a:cubicBezTo>
                    <a:pt x="70" y="81"/>
                    <a:pt x="69" y="81"/>
                    <a:pt x="69" y="80"/>
                  </a:cubicBezTo>
                  <a:cubicBezTo>
                    <a:pt x="69" y="80"/>
                    <a:pt x="70" y="81"/>
                    <a:pt x="72" y="81"/>
                  </a:cubicBezTo>
                  <a:cubicBezTo>
                    <a:pt x="73" y="82"/>
                    <a:pt x="74" y="81"/>
                    <a:pt x="75" y="82"/>
                  </a:cubicBezTo>
                  <a:cubicBezTo>
                    <a:pt x="76" y="83"/>
                    <a:pt x="75" y="83"/>
                    <a:pt x="75" y="85"/>
                  </a:cubicBezTo>
                  <a:cubicBezTo>
                    <a:pt x="76" y="86"/>
                    <a:pt x="75" y="86"/>
                    <a:pt x="77" y="87"/>
                  </a:cubicBezTo>
                  <a:cubicBezTo>
                    <a:pt x="78" y="87"/>
                    <a:pt x="78" y="86"/>
                    <a:pt x="79" y="85"/>
                  </a:cubicBezTo>
                  <a:cubicBezTo>
                    <a:pt x="80" y="83"/>
                    <a:pt x="80" y="84"/>
                    <a:pt x="80" y="85"/>
                  </a:cubicBezTo>
                  <a:cubicBezTo>
                    <a:pt x="81" y="86"/>
                    <a:pt x="80" y="88"/>
                    <a:pt x="81" y="90"/>
                  </a:cubicBezTo>
                  <a:cubicBezTo>
                    <a:pt x="81" y="92"/>
                    <a:pt x="82" y="92"/>
                    <a:pt x="83" y="94"/>
                  </a:cubicBezTo>
                  <a:cubicBezTo>
                    <a:pt x="85" y="96"/>
                    <a:pt x="84" y="96"/>
                    <a:pt x="84" y="97"/>
                  </a:cubicBezTo>
                  <a:cubicBezTo>
                    <a:pt x="83" y="98"/>
                    <a:pt x="82" y="98"/>
                    <a:pt x="82" y="98"/>
                  </a:cubicBezTo>
                  <a:cubicBezTo>
                    <a:pt x="82" y="99"/>
                    <a:pt x="78" y="99"/>
                    <a:pt x="76" y="99"/>
                  </a:cubicBezTo>
                  <a:cubicBezTo>
                    <a:pt x="74" y="99"/>
                    <a:pt x="74" y="100"/>
                    <a:pt x="74" y="101"/>
                  </a:cubicBezTo>
                  <a:cubicBezTo>
                    <a:pt x="75" y="103"/>
                    <a:pt x="75" y="101"/>
                    <a:pt x="75" y="102"/>
                  </a:cubicBezTo>
                  <a:cubicBezTo>
                    <a:pt x="75" y="104"/>
                    <a:pt x="76" y="104"/>
                    <a:pt x="78" y="103"/>
                  </a:cubicBezTo>
                  <a:cubicBezTo>
                    <a:pt x="80" y="103"/>
                    <a:pt x="79" y="103"/>
                    <a:pt x="80" y="104"/>
                  </a:cubicBezTo>
                  <a:cubicBezTo>
                    <a:pt x="80" y="105"/>
                    <a:pt x="79" y="105"/>
                    <a:pt x="77" y="106"/>
                  </a:cubicBezTo>
                  <a:cubicBezTo>
                    <a:pt x="75" y="106"/>
                    <a:pt x="77" y="106"/>
                    <a:pt x="75" y="106"/>
                  </a:cubicBezTo>
                  <a:cubicBezTo>
                    <a:pt x="73" y="107"/>
                    <a:pt x="74" y="105"/>
                    <a:pt x="74" y="105"/>
                  </a:cubicBezTo>
                  <a:cubicBezTo>
                    <a:pt x="73" y="104"/>
                    <a:pt x="72" y="105"/>
                    <a:pt x="71" y="106"/>
                  </a:cubicBezTo>
                  <a:cubicBezTo>
                    <a:pt x="69" y="107"/>
                    <a:pt x="70" y="109"/>
                    <a:pt x="68" y="110"/>
                  </a:cubicBezTo>
                  <a:cubicBezTo>
                    <a:pt x="66" y="111"/>
                    <a:pt x="66" y="111"/>
                    <a:pt x="65" y="113"/>
                  </a:cubicBezTo>
                  <a:cubicBezTo>
                    <a:pt x="64" y="114"/>
                    <a:pt x="64" y="115"/>
                    <a:pt x="63" y="116"/>
                  </a:cubicBezTo>
                  <a:cubicBezTo>
                    <a:pt x="63" y="118"/>
                    <a:pt x="62" y="118"/>
                    <a:pt x="60" y="119"/>
                  </a:cubicBezTo>
                  <a:cubicBezTo>
                    <a:pt x="58" y="119"/>
                    <a:pt x="59" y="120"/>
                    <a:pt x="58" y="122"/>
                  </a:cubicBezTo>
                  <a:cubicBezTo>
                    <a:pt x="58" y="123"/>
                    <a:pt x="59" y="124"/>
                    <a:pt x="59" y="126"/>
                  </a:cubicBezTo>
                  <a:cubicBezTo>
                    <a:pt x="59" y="127"/>
                    <a:pt x="58" y="127"/>
                    <a:pt x="58" y="126"/>
                  </a:cubicBezTo>
                  <a:cubicBezTo>
                    <a:pt x="57" y="126"/>
                    <a:pt x="57" y="125"/>
                    <a:pt x="57" y="123"/>
                  </a:cubicBezTo>
                  <a:cubicBezTo>
                    <a:pt x="57" y="122"/>
                    <a:pt x="56" y="122"/>
                    <a:pt x="55" y="121"/>
                  </a:cubicBezTo>
                  <a:cubicBezTo>
                    <a:pt x="55" y="121"/>
                    <a:pt x="54" y="122"/>
                    <a:pt x="53" y="122"/>
                  </a:cubicBezTo>
                  <a:cubicBezTo>
                    <a:pt x="51" y="123"/>
                    <a:pt x="50" y="122"/>
                    <a:pt x="49" y="122"/>
                  </a:cubicBezTo>
                  <a:cubicBezTo>
                    <a:pt x="47" y="122"/>
                    <a:pt x="47" y="122"/>
                    <a:pt x="45" y="123"/>
                  </a:cubicBezTo>
                  <a:cubicBezTo>
                    <a:pt x="43" y="123"/>
                    <a:pt x="43" y="125"/>
                    <a:pt x="43" y="127"/>
                  </a:cubicBezTo>
                  <a:cubicBezTo>
                    <a:pt x="42" y="129"/>
                    <a:pt x="43" y="130"/>
                    <a:pt x="43" y="132"/>
                  </a:cubicBezTo>
                  <a:cubicBezTo>
                    <a:pt x="43" y="133"/>
                    <a:pt x="44" y="134"/>
                    <a:pt x="46" y="134"/>
                  </a:cubicBezTo>
                  <a:cubicBezTo>
                    <a:pt x="48" y="134"/>
                    <a:pt x="48" y="133"/>
                    <a:pt x="49" y="133"/>
                  </a:cubicBezTo>
                  <a:cubicBezTo>
                    <a:pt x="50" y="132"/>
                    <a:pt x="50" y="131"/>
                    <a:pt x="51" y="131"/>
                  </a:cubicBezTo>
                  <a:cubicBezTo>
                    <a:pt x="52" y="131"/>
                    <a:pt x="52" y="131"/>
                    <a:pt x="52" y="132"/>
                  </a:cubicBezTo>
                  <a:cubicBezTo>
                    <a:pt x="52" y="133"/>
                    <a:pt x="52" y="133"/>
                    <a:pt x="51" y="134"/>
                  </a:cubicBezTo>
                  <a:cubicBezTo>
                    <a:pt x="50" y="135"/>
                    <a:pt x="50" y="135"/>
                    <a:pt x="51" y="136"/>
                  </a:cubicBezTo>
                  <a:cubicBezTo>
                    <a:pt x="51" y="137"/>
                    <a:pt x="53" y="136"/>
                    <a:pt x="54" y="137"/>
                  </a:cubicBezTo>
                  <a:cubicBezTo>
                    <a:pt x="55" y="137"/>
                    <a:pt x="54" y="139"/>
                    <a:pt x="54" y="140"/>
                  </a:cubicBezTo>
                  <a:cubicBezTo>
                    <a:pt x="54" y="141"/>
                    <a:pt x="54" y="142"/>
                    <a:pt x="56" y="142"/>
                  </a:cubicBezTo>
                  <a:cubicBezTo>
                    <a:pt x="58" y="142"/>
                    <a:pt x="58" y="143"/>
                    <a:pt x="59" y="143"/>
                  </a:cubicBezTo>
                  <a:cubicBezTo>
                    <a:pt x="60" y="143"/>
                    <a:pt x="61" y="143"/>
                    <a:pt x="62" y="142"/>
                  </a:cubicBezTo>
                  <a:cubicBezTo>
                    <a:pt x="62" y="141"/>
                    <a:pt x="62" y="141"/>
                    <a:pt x="63" y="141"/>
                  </a:cubicBezTo>
                  <a:cubicBezTo>
                    <a:pt x="64" y="141"/>
                    <a:pt x="65" y="140"/>
                    <a:pt x="66" y="140"/>
                  </a:cubicBezTo>
                  <a:cubicBezTo>
                    <a:pt x="67" y="141"/>
                    <a:pt x="67" y="141"/>
                    <a:pt x="69" y="141"/>
                  </a:cubicBezTo>
                  <a:cubicBezTo>
                    <a:pt x="71" y="141"/>
                    <a:pt x="71" y="142"/>
                    <a:pt x="73" y="142"/>
                  </a:cubicBezTo>
                  <a:cubicBezTo>
                    <a:pt x="74" y="142"/>
                    <a:pt x="76" y="143"/>
                    <a:pt x="77" y="145"/>
                  </a:cubicBezTo>
                  <a:cubicBezTo>
                    <a:pt x="79" y="146"/>
                    <a:pt x="78" y="146"/>
                    <a:pt x="80" y="146"/>
                  </a:cubicBezTo>
                  <a:cubicBezTo>
                    <a:pt x="82" y="146"/>
                    <a:pt x="82" y="146"/>
                    <a:pt x="84" y="147"/>
                  </a:cubicBezTo>
                  <a:cubicBezTo>
                    <a:pt x="85" y="149"/>
                    <a:pt x="85" y="151"/>
                    <a:pt x="85" y="152"/>
                  </a:cubicBezTo>
                  <a:cubicBezTo>
                    <a:pt x="85" y="153"/>
                    <a:pt x="86" y="153"/>
                    <a:pt x="88" y="153"/>
                  </a:cubicBezTo>
                  <a:cubicBezTo>
                    <a:pt x="90" y="153"/>
                    <a:pt x="90" y="154"/>
                    <a:pt x="91" y="154"/>
                  </a:cubicBezTo>
                  <a:cubicBezTo>
                    <a:pt x="93" y="154"/>
                    <a:pt x="95" y="154"/>
                    <a:pt x="96" y="155"/>
                  </a:cubicBezTo>
                  <a:cubicBezTo>
                    <a:pt x="97" y="155"/>
                    <a:pt x="99" y="157"/>
                    <a:pt x="99" y="158"/>
                  </a:cubicBezTo>
                  <a:cubicBezTo>
                    <a:pt x="99" y="159"/>
                    <a:pt x="98" y="161"/>
                    <a:pt x="97" y="162"/>
                  </a:cubicBezTo>
                  <a:cubicBezTo>
                    <a:pt x="97" y="163"/>
                    <a:pt x="96" y="163"/>
                    <a:pt x="96" y="165"/>
                  </a:cubicBezTo>
                  <a:cubicBezTo>
                    <a:pt x="95" y="166"/>
                    <a:pt x="96" y="170"/>
                    <a:pt x="96" y="171"/>
                  </a:cubicBezTo>
                  <a:cubicBezTo>
                    <a:pt x="95" y="172"/>
                    <a:pt x="94" y="173"/>
                    <a:pt x="92" y="173"/>
                  </a:cubicBezTo>
                  <a:cubicBezTo>
                    <a:pt x="90" y="174"/>
                    <a:pt x="89" y="175"/>
                    <a:pt x="88" y="175"/>
                  </a:cubicBezTo>
                  <a:cubicBezTo>
                    <a:pt x="87" y="176"/>
                    <a:pt x="86" y="177"/>
                    <a:pt x="87" y="179"/>
                  </a:cubicBezTo>
                  <a:cubicBezTo>
                    <a:pt x="87" y="181"/>
                    <a:pt x="85" y="183"/>
                    <a:pt x="84" y="183"/>
                  </a:cubicBezTo>
                  <a:cubicBezTo>
                    <a:pt x="84" y="184"/>
                    <a:pt x="83" y="182"/>
                    <a:pt x="82" y="181"/>
                  </a:cubicBezTo>
                  <a:cubicBezTo>
                    <a:pt x="81" y="180"/>
                    <a:pt x="80" y="181"/>
                    <a:pt x="79" y="182"/>
                  </a:cubicBezTo>
                  <a:cubicBezTo>
                    <a:pt x="78" y="182"/>
                    <a:pt x="79" y="183"/>
                    <a:pt x="79" y="184"/>
                  </a:cubicBezTo>
                  <a:cubicBezTo>
                    <a:pt x="79" y="185"/>
                    <a:pt x="79" y="186"/>
                    <a:pt x="81" y="187"/>
                  </a:cubicBezTo>
                  <a:cubicBezTo>
                    <a:pt x="82" y="188"/>
                    <a:pt x="80" y="191"/>
                    <a:pt x="79" y="191"/>
                  </a:cubicBezTo>
                  <a:cubicBezTo>
                    <a:pt x="78" y="192"/>
                    <a:pt x="77" y="191"/>
                    <a:pt x="76" y="192"/>
                  </a:cubicBezTo>
                  <a:cubicBezTo>
                    <a:pt x="75" y="193"/>
                    <a:pt x="75" y="194"/>
                    <a:pt x="75" y="196"/>
                  </a:cubicBezTo>
                  <a:cubicBezTo>
                    <a:pt x="74" y="197"/>
                    <a:pt x="74" y="197"/>
                    <a:pt x="73" y="198"/>
                  </a:cubicBezTo>
                  <a:cubicBezTo>
                    <a:pt x="73" y="199"/>
                    <a:pt x="73" y="200"/>
                    <a:pt x="74" y="200"/>
                  </a:cubicBezTo>
                  <a:cubicBezTo>
                    <a:pt x="74" y="201"/>
                    <a:pt x="74" y="202"/>
                    <a:pt x="74" y="204"/>
                  </a:cubicBezTo>
                  <a:cubicBezTo>
                    <a:pt x="74" y="205"/>
                    <a:pt x="74" y="204"/>
                    <a:pt x="73" y="205"/>
                  </a:cubicBezTo>
                  <a:cubicBezTo>
                    <a:pt x="73" y="206"/>
                    <a:pt x="73" y="207"/>
                    <a:pt x="74" y="208"/>
                  </a:cubicBezTo>
                  <a:cubicBezTo>
                    <a:pt x="75" y="210"/>
                    <a:pt x="75" y="210"/>
                    <a:pt x="76" y="210"/>
                  </a:cubicBezTo>
                  <a:cubicBezTo>
                    <a:pt x="76" y="210"/>
                    <a:pt x="77" y="211"/>
                    <a:pt x="76" y="211"/>
                  </a:cubicBezTo>
                  <a:cubicBezTo>
                    <a:pt x="74" y="211"/>
                    <a:pt x="74" y="210"/>
                    <a:pt x="73" y="209"/>
                  </a:cubicBezTo>
                  <a:cubicBezTo>
                    <a:pt x="72" y="209"/>
                    <a:pt x="71" y="209"/>
                    <a:pt x="70" y="207"/>
                  </a:cubicBezTo>
                  <a:cubicBezTo>
                    <a:pt x="69" y="206"/>
                    <a:pt x="69" y="206"/>
                    <a:pt x="69" y="204"/>
                  </a:cubicBezTo>
                  <a:cubicBezTo>
                    <a:pt x="68" y="202"/>
                    <a:pt x="68" y="201"/>
                    <a:pt x="68" y="200"/>
                  </a:cubicBezTo>
                  <a:cubicBezTo>
                    <a:pt x="69" y="198"/>
                    <a:pt x="68" y="198"/>
                    <a:pt x="68" y="196"/>
                  </a:cubicBezTo>
                  <a:cubicBezTo>
                    <a:pt x="68" y="194"/>
                    <a:pt x="68" y="194"/>
                    <a:pt x="68" y="193"/>
                  </a:cubicBezTo>
                  <a:cubicBezTo>
                    <a:pt x="67" y="191"/>
                    <a:pt x="68" y="189"/>
                    <a:pt x="68" y="187"/>
                  </a:cubicBezTo>
                  <a:cubicBezTo>
                    <a:pt x="67" y="186"/>
                    <a:pt x="67" y="181"/>
                    <a:pt x="67" y="178"/>
                  </a:cubicBezTo>
                  <a:cubicBezTo>
                    <a:pt x="67" y="175"/>
                    <a:pt x="68" y="173"/>
                    <a:pt x="67" y="172"/>
                  </a:cubicBezTo>
                  <a:cubicBezTo>
                    <a:pt x="67" y="170"/>
                    <a:pt x="67" y="169"/>
                    <a:pt x="66" y="168"/>
                  </a:cubicBezTo>
                  <a:cubicBezTo>
                    <a:pt x="65" y="167"/>
                    <a:pt x="64" y="167"/>
                    <a:pt x="62" y="166"/>
                  </a:cubicBezTo>
                  <a:cubicBezTo>
                    <a:pt x="61" y="165"/>
                    <a:pt x="61" y="164"/>
                    <a:pt x="61" y="163"/>
                  </a:cubicBezTo>
                  <a:cubicBezTo>
                    <a:pt x="60" y="162"/>
                    <a:pt x="60" y="162"/>
                    <a:pt x="59" y="160"/>
                  </a:cubicBezTo>
                  <a:cubicBezTo>
                    <a:pt x="58" y="158"/>
                    <a:pt x="58" y="158"/>
                    <a:pt x="57" y="158"/>
                  </a:cubicBezTo>
                  <a:cubicBezTo>
                    <a:pt x="56" y="157"/>
                    <a:pt x="57" y="156"/>
                    <a:pt x="58" y="155"/>
                  </a:cubicBezTo>
                  <a:cubicBezTo>
                    <a:pt x="58" y="155"/>
                    <a:pt x="58" y="154"/>
                    <a:pt x="58" y="153"/>
                  </a:cubicBezTo>
                  <a:cubicBezTo>
                    <a:pt x="58" y="152"/>
                    <a:pt x="59" y="152"/>
                    <a:pt x="59" y="151"/>
                  </a:cubicBezTo>
                  <a:cubicBezTo>
                    <a:pt x="60" y="150"/>
                    <a:pt x="60" y="149"/>
                    <a:pt x="60" y="149"/>
                  </a:cubicBezTo>
                  <a:cubicBezTo>
                    <a:pt x="61" y="148"/>
                    <a:pt x="61" y="146"/>
                    <a:pt x="60" y="145"/>
                  </a:cubicBezTo>
                  <a:cubicBezTo>
                    <a:pt x="60" y="144"/>
                    <a:pt x="59" y="144"/>
                    <a:pt x="58" y="144"/>
                  </a:cubicBezTo>
                  <a:cubicBezTo>
                    <a:pt x="57" y="144"/>
                    <a:pt x="57" y="144"/>
                    <a:pt x="56" y="144"/>
                  </a:cubicBezTo>
                  <a:cubicBezTo>
                    <a:pt x="54" y="144"/>
                    <a:pt x="54" y="143"/>
                    <a:pt x="54" y="142"/>
                  </a:cubicBezTo>
                  <a:cubicBezTo>
                    <a:pt x="53" y="142"/>
                    <a:pt x="52" y="141"/>
                    <a:pt x="52" y="140"/>
                  </a:cubicBezTo>
                  <a:cubicBezTo>
                    <a:pt x="52" y="139"/>
                    <a:pt x="51" y="139"/>
                    <a:pt x="50" y="139"/>
                  </a:cubicBezTo>
                  <a:cubicBezTo>
                    <a:pt x="48" y="139"/>
                    <a:pt x="48" y="139"/>
                    <a:pt x="48" y="138"/>
                  </a:cubicBezTo>
                  <a:cubicBezTo>
                    <a:pt x="47" y="138"/>
                    <a:pt x="46" y="137"/>
                    <a:pt x="45" y="137"/>
                  </a:cubicBezTo>
                  <a:cubicBezTo>
                    <a:pt x="44" y="137"/>
                    <a:pt x="43" y="137"/>
                    <a:pt x="42" y="136"/>
                  </a:cubicBezTo>
                  <a:cubicBezTo>
                    <a:pt x="41" y="136"/>
                    <a:pt x="40" y="135"/>
                    <a:pt x="39" y="135"/>
                  </a:cubicBezTo>
                  <a:cubicBezTo>
                    <a:pt x="37" y="135"/>
                    <a:pt x="37" y="134"/>
                    <a:pt x="36" y="133"/>
                  </a:cubicBezTo>
                  <a:cubicBezTo>
                    <a:pt x="35" y="132"/>
                    <a:pt x="36" y="132"/>
                    <a:pt x="35" y="131"/>
                  </a:cubicBezTo>
                  <a:cubicBezTo>
                    <a:pt x="34" y="129"/>
                    <a:pt x="34" y="129"/>
                    <a:pt x="34" y="128"/>
                  </a:cubicBezTo>
                  <a:cubicBezTo>
                    <a:pt x="34" y="126"/>
                    <a:pt x="33" y="127"/>
                    <a:pt x="33" y="126"/>
                  </a:cubicBezTo>
                  <a:cubicBezTo>
                    <a:pt x="32" y="126"/>
                    <a:pt x="32" y="126"/>
                    <a:pt x="31" y="125"/>
                  </a:cubicBezTo>
                  <a:cubicBezTo>
                    <a:pt x="30" y="124"/>
                    <a:pt x="31" y="123"/>
                    <a:pt x="30" y="122"/>
                  </a:cubicBezTo>
                  <a:cubicBezTo>
                    <a:pt x="30" y="121"/>
                    <a:pt x="30" y="120"/>
                    <a:pt x="29" y="120"/>
                  </a:cubicBezTo>
                  <a:cubicBezTo>
                    <a:pt x="29" y="120"/>
                    <a:pt x="29" y="121"/>
                    <a:pt x="28" y="122"/>
                  </a:cubicBezTo>
                  <a:cubicBezTo>
                    <a:pt x="28" y="123"/>
                    <a:pt x="29" y="122"/>
                    <a:pt x="29" y="124"/>
                  </a:cubicBezTo>
                  <a:cubicBezTo>
                    <a:pt x="29" y="125"/>
                    <a:pt x="30" y="125"/>
                    <a:pt x="30" y="126"/>
                  </a:cubicBezTo>
                  <a:cubicBezTo>
                    <a:pt x="31" y="127"/>
                    <a:pt x="31" y="127"/>
                    <a:pt x="31" y="128"/>
                  </a:cubicBezTo>
                  <a:cubicBezTo>
                    <a:pt x="31" y="128"/>
                    <a:pt x="30" y="129"/>
                    <a:pt x="29" y="128"/>
                  </a:cubicBezTo>
                  <a:cubicBezTo>
                    <a:pt x="29" y="127"/>
                    <a:pt x="29" y="127"/>
                    <a:pt x="28" y="125"/>
                  </a:cubicBezTo>
                  <a:cubicBezTo>
                    <a:pt x="27" y="124"/>
                    <a:pt x="28" y="124"/>
                    <a:pt x="27" y="123"/>
                  </a:cubicBezTo>
                  <a:cubicBezTo>
                    <a:pt x="26" y="121"/>
                    <a:pt x="26" y="120"/>
                    <a:pt x="26" y="118"/>
                  </a:cubicBezTo>
                  <a:cubicBezTo>
                    <a:pt x="25" y="117"/>
                    <a:pt x="25" y="117"/>
                    <a:pt x="24" y="117"/>
                  </a:cubicBezTo>
                  <a:cubicBezTo>
                    <a:pt x="23" y="116"/>
                    <a:pt x="23" y="113"/>
                    <a:pt x="22" y="110"/>
                  </a:cubicBezTo>
                  <a:cubicBezTo>
                    <a:pt x="22" y="107"/>
                    <a:pt x="22" y="104"/>
                    <a:pt x="23" y="103"/>
                  </a:cubicBezTo>
                  <a:cubicBezTo>
                    <a:pt x="23" y="102"/>
                    <a:pt x="24" y="101"/>
                    <a:pt x="24" y="100"/>
                  </a:cubicBezTo>
                  <a:cubicBezTo>
                    <a:pt x="23" y="98"/>
                    <a:pt x="24" y="98"/>
                    <a:pt x="25" y="98"/>
                  </a:cubicBezTo>
                  <a:cubicBezTo>
                    <a:pt x="26" y="98"/>
                    <a:pt x="26" y="98"/>
                    <a:pt x="26" y="98"/>
                  </a:cubicBezTo>
                  <a:cubicBezTo>
                    <a:pt x="26" y="98"/>
                    <a:pt x="26" y="97"/>
                    <a:pt x="26" y="96"/>
                  </a:cubicBezTo>
                  <a:cubicBezTo>
                    <a:pt x="25" y="95"/>
                    <a:pt x="25" y="95"/>
                    <a:pt x="25" y="95"/>
                  </a:cubicBezTo>
                  <a:cubicBezTo>
                    <a:pt x="24" y="94"/>
                    <a:pt x="23" y="94"/>
                    <a:pt x="24" y="93"/>
                  </a:cubicBezTo>
                  <a:cubicBezTo>
                    <a:pt x="24" y="92"/>
                    <a:pt x="24" y="90"/>
                    <a:pt x="23" y="89"/>
                  </a:cubicBezTo>
                  <a:cubicBezTo>
                    <a:pt x="22" y="88"/>
                    <a:pt x="23" y="89"/>
                    <a:pt x="23" y="87"/>
                  </a:cubicBezTo>
                  <a:cubicBezTo>
                    <a:pt x="23" y="86"/>
                    <a:pt x="23" y="84"/>
                    <a:pt x="23" y="83"/>
                  </a:cubicBezTo>
                  <a:cubicBezTo>
                    <a:pt x="22" y="82"/>
                    <a:pt x="21" y="81"/>
                    <a:pt x="21" y="80"/>
                  </a:cubicBezTo>
                  <a:cubicBezTo>
                    <a:pt x="21" y="79"/>
                    <a:pt x="20" y="78"/>
                    <a:pt x="20" y="78"/>
                  </a:cubicBezTo>
                  <a:cubicBezTo>
                    <a:pt x="19" y="78"/>
                    <a:pt x="18" y="77"/>
                    <a:pt x="17" y="76"/>
                  </a:cubicBezTo>
                  <a:cubicBezTo>
                    <a:pt x="16" y="75"/>
                    <a:pt x="16" y="75"/>
                    <a:pt x="15" y="74"/>
                  </a:cubicBezTo>
                  <a:cubicBezTo>
                    <a:pt x="14" y="73"/>
                    <a:pt x="13" y="73"/>
                    <a:pt x="13" y="73"/>
                  </a:cubicBezTo>
                  <a:cubicBezTo>
                    <a:pt x="12" y="74"/>
                    <a:pt x="12" y="75"/>
                    <a:pt x="11" y="75"/>
                  </a:cubicBezTo>
                  <a:cubicBezTo>
                    <a:pt x="11" y="75"/>
                    <a:pt x="10" y="76"/>
                    <a:pt x="8" y="76"/>
                  </a:cubicBezTo>
                  <a:cubicBezTo>
                    <a:pt x="7" y="76"/>
                    <a:pt x="8" y="75"/>
                    <a:pt x="8" y="74"/>
                  </a:cubicBezTo>
                  <a:cubicBezTo>
                    <a:pt x="8" y="73"/>
                    <a:pt x="8" y="73"/>
                    <a:pt x="8" y="73"/>
                  </a:cubicBezTo>
                  <a:cubicBezTo>
                    <a:pt x="3" y="86"/>
                    <a:pt x="0" y="100"/>
                    <a:pt x="0" y="115"/>
                  </a:cubicBezTo>
                  <a:cubicBezTo>
                    <a:pt x="0" y="178"/>
                    <a:pt x="51" y="230"/>
                    <a:pt x="115" y="230"/>
                  </a:cubicBezTo>
                  <a:cubicBezTo>
                    <a:pt x="165" y="230"/>
                    <a:pt x="208" y="198"/>
                    <a:pt x="224" y="153"/>
                  </a:cubicBezTo>
                  <a:cubicBezTo>
                    <a:pt x="223" y="152"/>
                    <a:pt x="223" y="152"/>
                    <a:pt x="223" y="152"/>
                  </a:cubicBezTo>
                  <a:cubicBezTo>
                    <a:pt x="222" y="151"/>
                    <a:pt x="222" y="150"/>
                    <a:pt x="222" y="150"/>
                  </a:cubicBezTo>
                  <a:close/>
                  <a:moveTo>
                    <a:pt x="143" y="115"/>
                  </a:moveTo>
                  <a:cubicBezTo>
                    <a:pt x="143" y="115"/>
                    <a:pt x="143" y="115"/>
                    <a:pt x="144" y="115"/>
                  </a:cubicBezTo>
                  <a:cubicBezTo>
                    <a:pt x="144" y="115"/>
                    <a:pt x="144" y="115"/>
                    <a:pt x="145" y="115"/>
                  </a:cubicBezTo>
                  <a:cubicBezTo>
                    <a:pt x="145" y="115"/>
                    <a:pt x="145" y="115"/>
                    <a:pt x="145" y="116"/>
                  </a:cubicBezTo>
                  <a:cubicBezTo>
                    <a:pt x="145" y="116"/>
                    <a:pt x="145" y="116"/>
                    <a:pt x="145" y="116"/>
                  </a:cubicBezTo>
                  <a:cubicBezTo>
                    <a:pt x="145" y="117"/>
                    <a:pt x="145" y="117"/>
                    <a:pt x="144" y="116"/>
                  </a:cubicBezTo>
                  <a:cubicBezTo>
                    <a:pt x="144" y="116"/>
                    <a:pt x="144" y="116"/>
                    <a:pt x="144" y="116"/>
                  </a:cubicBezTo>
                  <a:cubicBezTo>
                    <a:pt x="143" y="116"/>
                    <a:pt x="142" y="115"/>
                    <a:pt x="143" y="115"/>
                  </a:cubicBezTo>
                  <a:close/>
                  <a:moveTo>
                    <a:pt x="140" y="112"/>
                  </a:moveTo>
                  <a:cubicBezTo>
                    <a:pt x="140" y="113"/>
                    <a:pt x="140" y="113"/>
                    <a:pt x="140" y="114"/>
                  </a:cubicBezTo>
                  <a:cubicBezTo>
                    <a:pt x="140" y="114"/>
                    <a:pt x="140" y="114"/>
                    <a:pt x="140" y="114"/>
                  </a:cubicBezTo>
                  <a:cubicBezTo>
                    <a:pt x="139" y="114"/>
                    <a:pt x="139" y="115"/>
                    <a:pt x="139" y="114"/>
                  </a:cubicBezTo>
                  <a:cubicBezTo>
                    <a:pt x="139" y="114"/>
                    <a:pt x="139" y="114"/>
                    <a:pt x="139" y="113"/>
                  </a:cubicBezTo>
                  <a:cubicBezTo>
                    <a:pt x="139" y="113"/>
                    <a:pt x="139" y="113"/>
                    <a:pt x="139" y="113"/>
                  </a:cubicBezTo>
                  <a:cubicBezTo>
                    <a:pt x="139" y="112"/>
                    <a:pt x="139" y="112"/>
                    <a:pt x="140" y="112"/>
                  </a:cubicBezTo>
                  <a:cubicBezTo>
                    <a:pt x="140" y="112"/>
                    <a:pt x="140" y="112"/>
                    <a:pt x="140" y="112"/>
                  </a:cubicBezTo>
                  <a:close/>
                  <a:moveTo>
                    <a:pt x="139" y="110"/>
                  </a:moveTo>
                  <a:cubicBezTo>
                    <a:pt x="139" y="110"/>
                    <a:pt x="139" y="110"/>
                    <a:pt x="140" y="110"/>
                  </a:cubicBezTo>
                  <a:cubicBezTo>
                    <a:pt x="140" y="109"/>
                    <a:pt x="140" y="109"/>
                    <a:pt x="140" y="109"/>
                  </a:cubicBezTo>
                  <a:cubicBezTo>
                    <a:pt x="140" y="110"/>
                    <a:pt x="140" y="111"/>
                    <a:pt x="140" y="111"/>
                  </a:cubicBezTo>
                  <a:cubicBezTo>
                    <a:pt x="140" y="111"/>
                    <a:pt x="140" y="111"/>
                    <a:pt x="140" y="111"/>
                  </a:cubicBezTo>
                  <a:cubicBezTo>
                    <a:pt x="139" y="111"/>
                    <a:pt x="139" y="111"/>
                    <a:pt x="139" y="111"/>
                  </a:cubicBezTo>
                  <a:cubicBezTo>
                    <a:pt x="139" y="111"/>
                    <a:pt x="139" y="111"/>
                    <a:pt x="139" y="110"/>
                  </a:cubicBezTo>
                  <a:cubicBezTo>
                    <a:pt x="139" y="110"/>
                    <a:pt x="139" y="110"/>
                    <a:pt x="139" y="110"/>
                  </a:cubicBezTo>
                  <a:close/>
                  <a:moveTo>
                    <a:pt x="192" y="41"/>
                  </a:moveTo>
                  <a:cubicBezTo>
                    <a:pt x="193" y="40"/>
                    <a:pt x="193" y="41"/>
                    <a:pt x="193" y="41"/>
                  </a:cubicBezTo>
                  <a:cubicBezTo>
                    <a:pt x="193" y="42"/>
                    <a:pt x="194" y="42"/>
                    <a:pt x="195" y="43"/>
                  </a:cubicBezTo>
                  <a:cubicBezTo>
                    <a:pt x="195" y="44"/>
                    <a:pt x="194" y="44"/>
                    <a:pt x="193" y="44"/>
                  </a:cubicBezTo>
                  <a:cubicBezTo>
                    <a:pt x="192" y="45"/>
                    <a:pt x="193" y="45"/>
                    <a:pt x="192" y="45"/>
                  </a:cubicBezTo>
                  <a:cubicBezTo>
                    <a:pt x="191" y="45"/>
                    <a:pt x="192" y="43"/>
                    <a:pt x="192" y="43"/>
                  </a:cubicBezTo>
                  <a:cubicBezTo>
                    <a:pt x="192" y="41"/>
                    <a:pt x="192" y="41"/>
                    <a:pt x="192" y="41"/>
                  </a:cubicBezTo>
                  <a:close/>
                  <a:moveTo>
                    <a:pt x="188" y="40"/>
                  </a:moveTo>
                  <a:cubicBezTo>
                    <a:pt x="188" y="40"/>
                    <a:pt x="188" y="40"/>
                    <a:pt x="188" y="40"/>
                  </a:cubicBezTo>
                  <a:cubicBezTo>
                    <a:pt x="188" y="40"/>
                    <a:pt x="188" y="40"/>
                    <a:pt x="189" y="40"/>
                  </a:cubicBezTo>
                  <a:cubicBezTo>
                    <a:pt x="190" y="40"/>
                    <a:pt x="190" y="40"/>
                    <a:pt x="190" y="41"/>
                  </a:cubicBezTo>
                  <a:cubicBezTo>
                    <a:pt x="190" y="41"/>
                    <a:pt x="190" y="41"/>
                    <a:pt x="190" y="42"/>
                  </a:cubicBezTo>
                  <a:cubicBezTo>
                    <a:pt x="191" y="43"/>
                    <a:pt x="191" y="43"/>
                    <a:pt x="190" y="43"/>
                  </a:cubicBezTo>
                  <a:cubicBezTo>
                    <a:pt x="189" y="43"/>
                    <a:pt x="189" y="44"/>
                    <a:pt x="188" y="43"/>
                  </a:cubicBezTo>
                  <a:cubicBezTo>
                    <a:pt x="187" y="43"/>
                    <a:pt x="186" y="42"/>
                    <a:pt x="186" y="42"/>
                  </a:cubicBezTo>
                  <a:cubicBezTo>
                    <a:pt x="187" y="41"/>
                    <a:pt x="186" y="41"/>
                    <a:pt x="187" y="40"/>
                  </a:cubicBezTo>
                  <a:cubicBezTo>
                    <a:pt x="187" y="40"/>
                    <a:pt x="187" y="39"/>
                    <a:pt x="188" y="40"/>
                  </a:cubicBezTo>
                  <a:close/>
                  <a:moveTo>
                    <a:pt x="184" y="37"/>
                  </a:moveTo>
                  <a:cubicBezTo>
                    <a:pt x="185" y="37"/>
                    <a:pt x="185" y="37"/>
                    <a:pt x="185" y="37"/>
                  </a:cubicBezTo>
                  <a:cubicBezTo>
                    <a:pt x="186" y="38"/>
                    <a:pt x="186" y="38"/>
                    <a:pt x="186" y="38"/>
                  </a:cubicBezTo>
                  <a:cubicBezTo>
                    <a:pt x="187" y="39"/>
                    <a:pt x="187" y="39"/>
                    <a:pt x="186" y="40"/>
                  </a:cubicBezTo>
                  <a:cubicBezTo>
                    <a:pt x="186" y="40"/>
                    <a:pt x="186" y="40"/>
                    <a:pt x="185" y="40"/>
                  </a:cubicBezTo>
                  <a:cubicBezTo>
                    <a:pt x="184" y="40"/>
                    <a:pt x="184" y="40"/>
                    <a:pt x="184" y="40"/>
                  </a:cubicBezTo>
                  <a:cubicBezTo>
                    <a:pt x="184" y="39"/>
                    <a:pt x="184" y="39"/>
                    <a:pt x="184" y="39"/>
                  </a:cubicBezTo>
                  <a:cubicBezTo>
                    <a:pt x="184" y="38"/>
                    <a:pt x="183" y="37"/>
                    <a:pt x="184" y="37"/>
                  </a:cubicBezTo>
                  <a:close/>
                  <a:moveTo>
                    <a:pt x="143" y="49"/>
                  </a:moveTo>
                  <a:cubicBezTo>
                    <a:pt x="144" y="48"/>
                    <a:pt x="145" y="48"/>
                    <a:pt x="146" y="49"/>
                  </a:cubicBezTo>
                  <a:cubicBezTo>
                    <a:pt x="147" y="49"/>
                    <a:pt x="147" y="51"/>
                    <a:pt x="144" y="51"/>
                  </a:cubicBezTo>
                  <a:cubicBezTo>
                    <a:pt x="142" y="51"/>
                    <a:pt x="143" y="49"/>
                    <a:pt x="143" y="49"/>
                  </a:cubicBezTo>
                  <a:close/>
                  <a:moveTo>
                    <a:pt x="137" y="51"/>
                  </a:moveTo>
                  <a:cubicBezTo>
                    <a:pt x="137" y="51"/>
                    <a:pt x="139" y="50"/>
                    <a:pt x="140" y="49"/>
                  </a:cubicBezTo>
                  <a:cubicBezTo>
                    <a:pt x="142" y="48"/>
                    <a:pt x="141" y="50"/>
                    <a:pt x="142" y="51"/>
                  </a:cubicBezTo>
                  <a:cubicBezTo>
                    <a:pt x="142" y="52"/>
                    <a:pt x="144" y="52"/>
                    <a:pt x="146" y="53"/>
                  </a:cubicBezTo>
                  <a:cubicBezTo>
                    <a:pt x="148" y="54"/>
                    <a:pt x="147" y="56"/>
                    <a:pt x="145" y="56"/>
                  </a:cubicBezTo>
                  <a:cubicBezTo>
                    <a:pt x="144" y="56"/>
                    <a:pt x="143" y="54"/>
                    <a:pt x="143" y="55"/>
                  </a:cubicBezTo>
                  <a:cubicBezTo>
                    <a:pt x="142" y="56"/>
                    <a:pt x="142" y="57"/>
                    <a:pt x="141" y="58"/>
                  </a:cubicBezTo>
                  <a:cubicBezTo>
                    <a:pt x="139" y="59"/>
                    <a:pt x="140" y="56"/>
                    <a:pt x="140" y="55"/>
                  </a:cubicBezTo>
                  <a:cubicBezTo>
                    <a:pt x="140" y="54"/>
                    <a:pt x="138" y="53"/>
                    <a:pt x="137" y="53"/>
                  </a:cubicBezTo>
                  <a:cubicBezTo>
                    <a:pt x="136" y="53"/>
                    <a:pt x="136" y="51"/>
                    <a:pt x="137" y="51"/>
                  </a:cubicBezTo>
                  <a:close/>
                  <a:moveTo>
                    <a:pt x="62" y="133"/>
                  </a:moveTo>
                  <a:cubicBezTo>
                    <a:pt x="61" y="133"/>
                    <a:pt x="61" y="132"/>
                    <a:pt x="60" y="132"/>
                  </a:cubicBezTo>
                  <a:cubicBezTo>
                    <a:pt x="59" y="131"/>
                    <a:pt x="60" y="131"/>
                    <a:pt x="59" y="131"/>
                  </a:cubicBezTo>
                  <a:cubicBezTo>
                    <a:pt x="58" y="131"/>
                    <a:pt x="57" y="131"/>
                    <a:pt x="57" y="131"/>
                  </a:cubicBezTo>
                  <a:cubicBezTo>
                    <a:pt x="56" y="130"/>
                    <a:pt x="56" y="130"/>
                    <a:pt x="56" y="130"/>
                  </a:cubicBezTo>
                  <a:cubicBezTo>
                    <a:pt x="56" y="129"/>
                    <a:pt x="56" y="129"/>
                    <a:pt x="56" y="129"/>
                  </a:cubicBezTo>
                  <a:cubicBezTo>
                    <a:pt x="56" y="129"/>
                    <a:pt x="57" y="129"/>
                    <a:pt x="58" y="129"/>
                  </a:cubicBezTo>
                  <a:cubicBezTo>
                    <a:pt x="58" y="130"/>
                    <a:pt x="58" y="130"/>
                    <a:pt x="59" y="130"/>
                  </a:cubicBezTo>
                  <a:cubicBezTo>
                    <a:pt x="60" y="130"/>
                    <a:pt x="60" y="130"/>
                    <a:pt x="61" y="130"/>
                  </a:cubicBezTo>
                  <a:cubicBezTo>
                    <a:pt x="61" y="131"/>
                    <a:pt x="62" y="131"/>
                    <a:pt x="62" y="131"/>
                  </a:cubicBezTo>
                  <a:cubicBezTo>
                    <a:pt x="63" y="131"/>
                    <a:pt x="63" y="132"/>
                    <a:pt x="63" y="133"/>
                  </a:cubicBezTo>
                  <a:cubicBezTo>
                    <a:pt x="62" y="133"/>
                    <a:pt x="62" y="133"/>
                    <a:pt x="62" y="133"/>
                  </a:cubicBezTo>
                  <a:close/>
                  <a:moveTo>
                    <a:pt x="69" y="134"/>
                  </a:moveTo>
                  <a:cubicBezTo>
                    <a:pt x="68" y="134"/>
                    <a:pt x="67" y="135"/>
                    <a:pt x="67" y="135"/>
                  </a:cubicBezTo>
                  <a:cubicBezTo>
                    <a:pt x="65" y="134"/>
                    <a:pt x="65" y="134"/>
                    <a:pt x="66" y="133"/>
                  </a:cubicBezTo>
                  <a:cubicBezTo>
                    <a:pt x="66" y="133"/>
                    <a:pt x="66" y="133"/>
                    <a:pt x="66" y="133"/>
                  </a:cubicBezTo>
                  <a:cubicBezTo>
                    <a:pt x="66" y="132"/>
                    <a:pt x="67" y="133"/>
                    <a:pt x="67" y="133"/>
                  </a:cubicBezTo>
                  <a:cubicBezTo>
                    <a:pt x="67" y="133"/>
                    <a:pt x="67" y="133"/>
                    <a:pt x="68" y="133"/>
                  </a:cubicBezTo>
                  <a:cubicBezTo>
                    <a:pt x="69" y="133"/>
                    <a:pt x="69" y="134"/>
                    <a:pt x="69" y="134"/>
                  </a:cubicBezTo>
                  <a:close/>
                  <a:moveTo>
                    <a:pt x="126" y="99"/>
                  </a:moveTo>
                  <a:cubicBezTo>
                    <a:pt x="126" y="100"/>
                    <a:pt x="126" y="100"/>
                    <a:pt x="125" y="102"/>
                  </a:cubicBezTo>
                  <a:cubicBezTo>
                    <a:pt x="123" y="105"/>
                    <a:pt x="125" y="104"/>
                    <a:pt x="125" y="106"/>
                  </a:cubicBezTo>
                  <a:cubicBezTo>
                    <a:pt x="124" y="108"/>
                    <a:pt x="124" y="106"/>
                    <a:pt x="123" y="106"/>
                  </a:cubicBezTo>
                  <a:cubicBezTo>
                    <a:pt x="122" y="105"/>
                    <a:pt x="121" y="105"/>
                    <a:pt x="121" y="104"/>
                  </a:cubicBezTo>
                  <a:cubicBezTo>
                    <a:pt x="120" y="103"/>
                    <a:pt x="121" y="102"/>
                    <a:pt x="123" y="100"/>
                  </a:cubicBezTo>
                  <a:cubicBezTo>
                    <a:pt x="124" y="99"/>
                    <a:pt x="123" y="99"/>
                    <a:pt x="123" y="99"/>
                  </a:cubicBezTo>
                  <a:cubicBezTo>
                    <a:pt x="123" y="99"/>
                    <a:pt x="123" y="97"/>
                    <a:pt x="123" y="96"/>
                  </a:cubicBezTo>
                  <a:cubicBezTo>
                    <a:pt x="123" y="94"/>
                    <a:pt x="125" y="96"/>
                    <a:pt x="126" y="96"/>
                  </a:cubicBezTo>
                  <a:cubicBezTo>
                    <a:pt x="128" y="96"/>
                    <a:pt x="126" y="98"/>
                    <a:pt x="126" y="99"/>
                  </a:cubicBezTo>
                  <a:close/>
                  <a:moveTo>
                    <a:pt x="70" y="51"/>
                  </a:moveTo>
                  <a:cubicBezTo>
                    <a:pt x="70" y="50"/>
                    <a:pt x="70" y="50"/>
                    <a:pt x="70" y="50"/>
                  </a:cubicBezTo>
                  <a:cubicBezTo>
                    <a:pt x="70" y="50"/>
                    <a:pt x="70" y="50"/>
                    <a:pt x="70" y="49"/>
                  </a:cubicBezTo>
                  <a:cubicBezTo>
                    <a:pt x="70" y="49"/>
                    <a:pt x="70" y="49"/>
                    <a:pt x="70" y="49"/>
                  </a:cubicBezTo>
                  <a:cubicBezTo>
                    <a:pt x="71" y="49"/>
                    <a:pt x="71" y="50"/>
                    <a:pt x="72" y="50"/>
                  </a:cubicBezTo>
                  <a:cubicBezTo>
                    <a:pt x="72" y="51"/>
                    <a:pt x="72" y="52"/>
                    <a:pt x="72" y="53"/>
                  </a:cubicBezTo>
                  <a:cubicBezTo>
                    <a:pt x="73" y="54"/>
                    <a:pt x="74" y="54"/>
                    <a:pt x="75" y="54"/>
                  </a:cubicBezTo>
                  <a:cubicBezTo>
                    <a:pt x="77" y="54"/>
                    <a:pt x="79" y="53"/>
                    <a:pt x="78" y="55"/>
                  </a:cubicBezTo>
                  <a:cubicBezTo>
                    <a:pt x="77" y="57"/>
                    <a:pt x="75" y="57"/>
                    <a:pt x="74" y="57"/>
                  </a:cubicBezTo>
                  <a:cubicBezTo>
                    <a:pt x="73" y="57"/>
                    <a:pt x="71" y="57"/>
                    <a:pt x="71" y="56"/>
                  </a:cubicBezTo>
                  <a:cubicBezTo>
                    <a:pt x="71" y="54"/>
                    <a:pt x="71" y="54"/>
                    <a:pt x="71" y="53"/>
                  </a:cubicBezTo>
                  <a:cubicBezTo>
                    <a:pt x="70" y="52"/>
                    <a:pt x="71" y="51"/>
                    <a:pt x="70" y="51"/>
                  </a:cubicBezTo>
                  <a:close/>
                  <a:moveTo>
                    <a:pt x="68" y="40"/>
                  </a:moveTo>
                  <a:cubicBezTo>
                    <a:pt x="69" y="39"/>
                    <a:pt x="70" y="41"/>
                    <a:pt x="70" y="42"/>
                  </a:cubicBezTo>
                  <a:cubicBezTo>
                    <a:pt x="71" y="42"/>
                    <a:pt x="71" y="43"/>
                    <a:pt x="71" y="44"/>
                  </a:cubicBezTo>
                  <a:cubicBezTo>
                    <a:pt x="72" y="44"/>
                    <a:pt x="73" y="45"/>
                    <a:pt x="72" y="46"/>
                  </a:cubicBezTo>
                  <a:cubicBezTo>
                    <a:pt x="72" y="47"/>
                    <a:pt x="71" y="48"/>
                    <a:pt x="70" y="47"/>
                  </a:cubicBezTo>
                  <a:cubicBezTo>
                    <a:pt x="70" y="46"/>
                    <a:pt x="70" y="46"/>
                    <a:pt x="70" y="45"/>
                  </a:cubicBezTo>
                  <a:cubicBezTo>
                    <a:pt x="69" y="45"/>
                    <a:pt x="69" y="45"/>
                    <a:pt x="69" y="45"/>
                  </a:cubicBezTo>
                  <a:cubicBezTo>
                    <a:pt x="69" y="45"/>
                    <a:pt x="69" y="45"/>
                    <a:pt x="68" y="45"/>
                  </a:cubicBezTo>
                  <a:cubicBezTo>
                    <a:pt x="67" y="45"/>
                    <a:pt x="67" y="45"/>
                    <a:pt x="67" y="45"/>
                  </a:cubicBezTo>
                  <a:cubicBezTo>
                    <a:pt x="67" y="45"/>
                    <a:pt x="67" y="45"/>
                    <a:pt x="67" y="44"/>
                  </a:cubicBezTo>
                  <a:cubicBezTo>
                    <a:pt x="67" y="44"/>
                    <a:pt x="67" y="44"/>
                    <a:pt x="67" y="44"/>
                  </a:cubicBezTo>
                  <a:cubicBezTo>
                    <a:pt x="67" y="43"/>
                    <a:pt x="67" y="43"/>
                    <a:pt x="67" y="43"/>
                  </a:cubicBezTo>
                  <a:cubicBezTo>
                    <a:pt x="68" y="40"/>
                    <a:pt x="68" y="40"/>
                    <a:pt x="68" y="40"/>
                  </a:cubicBezTo>
                  <a:close/>
                  <a:moveTo>
                    <a:pt x="67" y="46"/>
                  </a:moveTo>
                  <a:cubicBezTo>
                    <a:pt x="66" y="47"/>
                    <a:pt x="66" y="46"/>
                    <a:pt x="65" y="47"/>
                  </a:cubicBezTo>
                  <a:cubicBezTo>
                    <a:pt x="65" y="47"/>
                    <a:pt x="64" y="47"/>
                    <a:pt x="64" y="46"/>
                  </a:cubicBezTo>
                  <a:cubicBezTo>
                    <a:pt x="64" y="45"/>
                    <a:pt x="64" y="45"/>
                    <a:pt x="64" y="45"/>
                  </a:cubicBezTo>
                  <a:cubicBezTo>
                    <a:pt x="65" y="45"/>
                    <a:pt x="67" y="45"/>
                    <a:pt x="67" y="46"/>
                  </a:cubicBezTo>
                  <a:close/>
                  <a:moveTo>
                    <a:pt x="61" y="42"/>
                  </a:moveTo>
                  <a:cubicBezTo>
                    <a:pt x="62" y="41"/>
                    <a:pt x="64" y="40"/>
                    <a:pt x="64" y="41"/>
                  </a:cubicBezTo>
                  <a:cubicBezTo>
                    <a:pt x="64" y="42"/>
                    <a:pt x="64" y="42"/>
                    <a:pt x="63" y="43"/>
                  </a:cubicBezTo>
                  <a:cubicBezTo>
                    <a:pt x="62" y="43"/>
                    <a:pt x="63" y="44"/>
                    <a:pt x="62" y="45"/>
                  </a:cubicBezTo>
                  <a:cubicBezTo>
                    <a:pt x="61" y="45"/>
                    <a:pt x="61" y="45"/>
                    <a:pt x="60" y="45"/>
                  </a:cubicBezTo>
                  <a:cubicBezTo>
                    <a:pt x="60" y="44"/>
                    <a:pt x="60" y="43"/>
                    <a:pt x="61" y="42"/>
                  </a:cubicBezTo>
                  <a:close/>
                  <a:moveTo>
                    <a:pt x="52" y="44"/>
                  </a:moveTo>
                  <a:cubicBezTo>
                    <a:pt x="52" y="43"/>
                    <a:pt x="53" y="44"/>
                    <a:pt x="54" y="43"/>
                  </a:cubicBezTo>
                  <a:cubicBezTo>
                    <a:pt x="54" y="43"/>
                    <a:pt x="56" y="43"/>
                    <a:pt x="57" y="43"/>
                  </a:cubicBezTo>
                  <a:cubicBezTo>
                    <a:pt x="58" y="43"/>
                    <a:pt x="58" y="45"/>
                    <a:pt x="57" y="46"/>
                  </a:cubicBezTo>
                  <a:cubicBezTo>
                    <a:pt x="57" y="46"/>
                    <a:pt x="57" y="46"/>
                    <a:pt x="56" y="46"/>
                  </a:cubicBezTo>
                  <a:cubicBezTo>
                    <a:pt x="55" y="46"/>
                    <a:pt x="55" y="46"/>
                    <a:pt x="54" y="46"/>
                  </a:cubicBezTo>
                  <a:cubicBezTo>
                    <a:pt x="53" y="46"/>
                    <a:pt x="53" y="47"/>
                    <a:pt x="52" y="47"/>
                  </a:cubicBezTo>
                  <a:cubicBezTo>
                    <a:pt x="52" y="47"/>
                    <a:pt x="51" y="46"/>
                    <a:pt x="51" y="45"/>
                  </a:cubicBezTo>
                  <a:cubicBezTo>
                    <a:pt x="51" y="45"/>
                    <a:pt x="51" y="45"/>
                    <a:pt x="52" y="44"/>
                  </a:cubicBezTo>
                  <a:close/>
                  <a:moveTo>
                    <a:pt x="45" y="56"/>
                  </a:moveTo>
                  <a:cubicBezTo>
                    <a:pt x="45" y="57"/>
                    <a:pt x="44" y="56"/>
                    <a:pt x="43" y="57"/>
                  </a:cubicBezTo>
                  <a:cubicBezTo>
                    <a:pt x="41" y="57"/>
                    <a:pt x="42" y="55"/>
                    <a:pt x="42" y="54"/>
                  </a:cubicBezTo>
                  <a:cubicBezTo>
                    <a:pt x="43" y="52"/>
                    <a:pt x="43" y="51"/>
                    <a:pt x="45" y="50"/>
                  </a:cubicBezTo>
                  <a:cubicBezTo>
                    <a:pt x="47" y="49"/>
                    <a:pt x="47" y="48"/>
                    <a:pt x="49" y="50"/>
                  </a:cubicBezTo>
                  <a:cubicBezTo>
                    <a:pt x="49" y="51"/>
                    <a:pt x="49" y="51"/>
                    <a:pt x="49" y="51"/>
                  </a:cubicBezTo>
                  <a:cubicBezTo>
                    <a:pt x="48" y="53"/>
                    <a:pt x="48" y="53"/>
                    <a:pt x="48" y="53"/>
                  </a:cubicBezTo>
                  <a:cubicBezTo>
                    <a:pt x="46" y="55"/>
                    <a:pt x="46" y="55"/>
                    <a:pt x="46" y="55"/>
                  </a:cubicBezTo>
                  <a:cubicBezTo>
                    <a:pt x="46" y="55"/>
                    <a:pt x="46" y="55"/>
                    <a:pt x="45" y="56"/>
                  </a:cubicBezTo>
                  <a:close/>
                  <a:moveTo>
                    <a:pt x="58" y="57"/>
                  </a:moveTo>
                  <a:cubicBezTo>
                    <a:pt x="57" y="58"/>
                    <a:pt x="57" y="58"/>
                    <a:pt x="57" y="60"/>
                  </a:cubicBezTo>
                  <a:cubicBezTo>
                    <a:pt x="57" y="63"/>
                    <a:pt x="58" y="63"/>
                    <a:pt x="56" y="64"/>
                  </a:cubicBezTo>
                  <a:cubicBezTo>
                    <a:pt x="55" y="65"/>
                    <a:pt x="53" y="66"/>
                    <a:pt x="52" y="66"/>
                  </a:cubicBezTo>
                  <a:cubicBezTo>
                    <a:pt x="50" y="66"/>
                    <a:pt x="49" y="64"/>
                    <a:pt x="48" y="63"/>
                  </a:cubicBezTo>
                  <a:cubicBezTo>
                    <a:pt x="47" y="62"/>
                    <a:pt x="47" y="61"/>
                    <a:pt x="47" y="59"/>
                  </a:cubicBezTo>
                  <a:cubicBezTo>
                    <a:pt x="47" y="58"/>
                    <a:pt x="48" y="58"/>
                    <a:pt x="48" y="57"/>
                  </a:cubicBezTo>
                  <a:cubicBezTo>
                    <a:pt x="49" y="56"/>
                    <a:pt x="48" y="55"/>
                    <a:pt x="48" y="55"/>
                  </a:cubicBezTo>
                  <a:cubicBezTo>
                    <a:pt x="48" y="55"/>
                    <a:pt x="50" y="50"/>
                    <a:pt x="52" y="51"/>
                  </a:cubicBezTo>
                  <a:cubicBezTo>
                    <a:pt x="52" y="52"/>
                    <a:pt x="52" y="52"/>
                    <a:pt x="52" y="52"/>
                  </a:cubicBezTo>
                  <a:cubicBezTo>
                    <a:pt x="52" y="52"/>
                    <a:pt x="54" y="53"/>
                    <a:pt x="54" y="54"/>
                  </a:cubicBezTo>
                  <a:cubicBezTo>
                    <a:pt x="54" y="55"/>
                    <a:pt x="54" y="55"/>
                    <a:pt x="56" y="55"/>
                  </a:cubicBezTo>
                  <a:cubicBezTo>
                    <a:pt x="58" y="54"/>
                    <a:pt x="57" y="53"/>
                    <a:pt x="59" y="53"/>
                  </a:cubicBezTo>
                  <a:cubicBezTo>
                    <a:pt x="61" y="54"/>
                    <a:pt x="59" y="55"/>
                    <a:pt x="58" y="57"/>
                  </a:cubicBezTo>
                  <a:close/>
                  <a:moveTo>
                    <a:pt x="60" y="52"/>
                  </a:moveTo>
                  <a:cubicBezTo>
                    <a:pt x="59" y="51"/>
                    <a:pt x="60" y="51"/>
                    <a:pt x="58" y="51"/>
                  </a:cubicBezTo>
                  <a:cubicBezTo>
                    <a:pt x="56" y="52"/>
                    <a:pt x="54" y="52"/>
                    <a:pt x="54" y="51"/>
                  </a:cubicBezTo>
                  <a:cubicBezTo>
                    <a:pt x="54" y="50"/>
                    <a:pt x="54" y="50"/>
                    <a:pt x="54" y="49"/>
                  </a:cubicBezTo>
                  <a:cubicBezTo>
                    <a:pt x="55" y="48"/>
                    <a:pt x="56" y="47"/>
                    <a:pt x="57" y="47"/>
                  </a:cubicBezTo>
                  <a:cubicBezTo>
                    <a:pt x="58" y="47"/>
                    <a:pt x="57" y="48"/>
                    <a:pt x="58" y="49"/>
                  </a:cubicBezTo>
                  <a:cubicBezTo>
                    <a:pt x="59" y="49"/>
                    <a:pt x="58" y="48"/>
                    <a:pt x="60" y="47"/>
                  </a:cubicBezTo>
                  <a:cubicBezTo>
                    <a:pt x="62" y="47"/>
                    <a:pt x="63" y="48"/>
                    <a:pt x="62" y="48"/>
                  </a:cubicBezTo>
                  <a:cubicBezTo>
                    <a:pt x="62" y="48"/>
                    <a:pt x="62" y="49"/>
                    <a:pt x="62" y="50"/>
                  </a:cubicBezTo>
                  <a:cubicBezTo>
                    <a:pt x="62" y="51"/>
                    <a:pt x="61" y="52"/>
                    <a:pt x="60" y="52"/>
                  </a:cubicBezTo>
                  <a:close/>
                  <a:moveTo>
                    <a:pt x="64" y="59"/>
                  </a:moveTo>
                  <a:cubicBezTo>
                    <a:pt x="64" y="60"/>
                    <a:pt x="64" y="60"/>
                    <a:pt x="62" y="60"/>
                  </a:cubicBezTo>
                  <a:cubicBezTo>
                    <a:pt x="61" y="61"/>
                    <a:pt x="61" y="62"/>
                    <a:pt x="61" y="60"/>
                  </a:cubicBezTo>
                  <a:cubicBezTo>
                    <a:pt x="60" y="59"/>
                    <a:pt x="61" y="57"/>
                    <a:pt x="61" y="57"/>
                  </a:cubicBezTo>
                  <a:cubicBezTo>
                    <a:pt x="62" y="57"/>
                    <a:pt x="62" y="57"/>
                    <a:pt x="62" y="56"/>
                  </a:cubicBezTo>
                  <a:cubicBezTo>
                    <a:pt x="63" y="55"/>
                    <a:pt x="64" y="55"/>
                    <a:pt x="64" y="55"/>
                  </a:cubicBezTo>
                  <a:cubicBezTo>
                    <a:pt x="64" y="56"/>
                    <a:pt x="64" y="58"/>
                    <a:pt x="64" y="59"/>
                  </a:cubicBezTo>
                  <a:close/>
                  <a:moveTo>
                    <a:pt x="64" y="53"/>
                  </a:moveTo>
                  <a:cubicBezTo>
                    <a:pt x="64" y="52"/>
                    <a:pt x="64" y="51"/>
                    <a:pt x="64" y="51"/>
                  </a:cubicBezTo>
                  <a:cubicBezTo>
                    <a:pt x="64" y="50"/>
                    <a:pt x="64" y="50"/>
                    <a:pt x="64" y="50"/>
                  </a:cubicBezTo>
                  <a:cubicBezTo>
                    <a:pt x="64" y="50"/>
                    <a:pt x="64" y="50"/>
                    <a:pt x="64" y="50"/>
                  </a:cubicBezTo>
                  <a:cubicBezTo>
                    <a:pt x="64" y="49"/>
                    <a:pt x="65" y="49"/>
                    <a:pt x="65" y="49"/>
                  </a:cubicBezTo>
                  <a:cubicBezTo>
                    <a:pt x="66" y="49"/>
                    <a:pt x="66" y="48"/>
                    <a:pt x="67" y="49"/>
                  </a:cubicBezTo>
                  <a:cubicBezTo>
                    <a:pt x="67" y="49"/>
                    <a:pt x="67" y="49"/>
                    <a:pt x="67" y="49"/>
                  </a:cubicBezTo>
                  <a:cubicBezTo>
                    <a:pt x="67" y="50"/>
                    <a:pt x="68" y="52"/>
                    <a:pt x="67" y="52"/>
                  </a:cubicBezTo>
                  <a:cubicBezTo>
                    <a:pt x="66" y="53"/>
                    <a:pt x="65" y="53"/>
                    <a:pt x="64" y="53"/>
                  </a:cubicBezTo>
                  <a:close/>
                  <a:moveTo>
                    <a:pt x="66" y="60"/>
                  </a:moveTo>
                  <a:cubicBezTo>
                    <a:pt x="65" y="59"/>
                    <a:pt x="65" y="58"/>
                    <a:pt x="65" y="58"/>
                  </a:cubicBezTo>
                  <a:cubicBezTo>
                    <a:pt x="65" y="57"/>
                    <a:pt x="65" y="57"/>
                    <a:pt x="65" y="57"/>
                  </a:cubicBezTo>
                  <a:cubicBezTo>
                    <a:pt x="66" y="56"/>
                    <a:pt x="66" y="55"/>
                    <a:pt x="67" y="56"/>
                  </a:cubicBezTo>
                  <a:cubicBezTo>
                    <a:pt x="68" y="57"/>
                    <a:pt x="69" y="57"/>
                    <a:pt x="68" y="58"/>
                  </a:cubicBezTo>
                  <a:cubicBezTo>
                    <a:pt x="66" y="59"/>
                    <a:pt x="66" y="61"/>
                    <a:pt x="66" y="60"/>
                  </a:cubicBezTo>
                  <a:close/>
                  <a:moveTo>
                    <a:pt x="84" y="75"/>
                  </a:moveTo>
                  <a:cubicBezTo>
                    <a:pt x="83" y="77"/>
                    <a:pt x="83" y="78"/>
                    <a:pt x="82" y="77"/>
                  </a:cubicBezTo>
                  <a:cubicBezTo>
                    <a:pt x="82" y="76"/>
                    <a:pt x="81" y="74"/>
                    <a:pt x="81" y="75"/>
                  </a:cubicBezTo>
                  <a:cubicBezTo>
                    <a:pt x="80" y="77"/>
                    <a:pt x="83" y="78"/>
                    <a:pt x="82" y="79"/>
                  </a:cubicBezTo>
                  <a:cubicBezTo>
                    <a:pt x="80" y="80"/>
                    <a:pt x="79" y="79"/>
                    <a:pt x="79" y="80"/>
                  </a:cubicBezTo>
                  <a:cubicBezTo>
                    <a:pt x="78" y="82"/>
                    <a:pt x="79" y="83"/>
                    <a:pt x="77" y="81"/>
                  </a:cubicBezTo>
                  <a:cubicBezTo>
                    <a:pt x="76" y="80"/>
                    <a:pt x="76" y="79"/>
                    <a:pt x="75" y="78"/>
                  </a:cubicBezTo>
                  <a:cubicBezTo>
                    <a:pt x="74" y="78"/>
                    <a:pt x="71" y="79"/>
                    <a:pt x="72" y="77"/>
                  </a:cubicBezTo>
                  <a:cubicBezTo>
                    <a:pt x="72" y="76"/>
                    <a:pt x="73" y="76"/>
                    <a:pt x="74" y="76"/>
                  </a:cubicBezTo>
                  <a:cubicBezTo>
                    <a:pt x="76" y="75"/>
                    <a:pt x="76" y="74"/>
                    <a:pt x="77" y="74"/>
                  </a:cubicBezTo>
                  <a:cubicBezTo>
                    <a:pt x="79" y="73"/>
                    <a:pt x="80" y="73"/>
                    <a:pt x="78" y="71"/>
                  </a:cubicBezTo>
                  <a:cubicBezTo>
                    <a:pt x="77" y="70"/>
                    <a:pt x="75" y="69"/>
                    <a:pt x="75" y="68"/>
                  </a:cubicBezTo>
                  <a:cubicBezTo>
                    <a:pt x="75" y="67"/>
                    <a:pt x="75" y="67"/>
                    <a:pt x="74" y="67"/>
                  </a:cubicBezTo>
                  <a:cubicBezTo>
                    <a:pt x="72" y="67"/>
                    <a:pt x="72" y="66"/>
                    <a:pt x="71" y="66"/>
                  </a:cubicBezTo>
                  <a:cubicBezTo>
                    <a:pt x="70" y="65"/>
                    <a:pt x="70" y="65"/>
                    <a:pt x="68" y="65"/>
                  </a:cubicBezTo>
                  <a:cubicBezTo>
                    <a:pt x="67" y="65"/>
                    <a:pt x="67" y="64"/>
                    <a:pt x="67" y="63"/>
                  </a:cubicBezTo>
                  <a:cubicBezTo>
                    <a:pt x="67" y="62"/>
                    <a:pt x="68" y="61"/>
                    <a:pt x="68" y="61"/>
                  </a:cubicBezTo>
                  <a:cubicBezTo>
                    <a:pt x="68" y="60"/>
                    <a:pt x="68" y="60"/>
                    <a:pt x="68" y="60"/>
                  </a:cubicBezTo>
                  <a:cubicBezTo>
                    <a:pt x="69" y="60"/>
                    <a:pt x="71" y="58"/>
                    <a:pt x="72" y="58"/>
                  </a:cubicBezTo>
                  <a:cubicBezTo>
                    <a:pt x="73" y="58"/>
                    <a:pt x="72" y="59"/>
                    <a:pt x="74" y="60"/>
                  </a:cubicBezTo>
                  <a:cubicBezTo>
                    <a:pt x="75" y="61"/>
                    <a:pt x="77" y="58"/>
                    <a:pt x="78" y="60"/>
                  </a:cubicBezTo>
                  <a:cubicBezTo>
                    <a:pt x="78" y="62"/>
                    <a:pt x="77" y="63"/>
                    <a:pt x="78" y="63"/>
                  </a:cubicBezTo>
                  <a:cubicBezTo>
                    <a:pt x="79" y="64"/>
                    <a:pt x="82" y="66"/>
                    <a:pt x="82" y="68"/>
                  </a:cubicBezTo>
                  <a:cubicBezTo>
                    <a:pt x="83" y="69"/>
                    <a:pt x="81" y="71"/>
                    <a:pt x="82" y="72"/>
                  </a:cubicBezTo>
                  <a:cubicBezTo>
                    <a:pt x="83" y="73"/>
                    <a:pt x="85" y="74"/>
                    <a:pt x="84" y="75"/>
                  </a:cubicBezTo>
                  <a:close/>
                  <a:moveTo>
                    <a:pt x="82" y="50"/>
                  </a:moveTo>
                  <a:cubicBezTo>
                    <a:pt x="81" y="51"/>
                    <a:pt x="82" y="51"/>
                    <a:pt x="81" y="52"/>
                  </a:cubicBezTo>
                  <a:cubicBezTo>
                    <a:pt x="79" y="53"/>
                    <a:pt x="80" y="52"/>
                    <a:pt x="77" y="52"/>
                  </a:cubicBezTo>
                  <a:cubicBezTo>
                    <a:pt x="75" y="52"/>
                    <a:pt x="72" y="52"/>
                    <a:pt x="74" y="51"/>
                  </a:cubicBezTo>
                  <a:cubicBezTo>
                    <a:pt x="75" y="49"/>
                    <a:pt x="74" y="50"/>
                    <a:pt x="76" y="49"/>
                  </a:cubicBezTo>
                  <a:cubicBezTo>
                    <a:pt x="78" y="49"/>
                    <a:pt x="80" y="48"/>
                    <a:pt x="78" y="47"/>
                  </a:cubicBezTo>
                  <a:cubicBezTo>
                    <a:pt x="77" y="46"/>
                    <a:pt x="75" y="48"/>
                    <a:pt x="74" y="46"/>
                  </a:cubicBezTo>
                  <a:cubicBezTo>
                    <a:pt x="73" y="44"/>
                    <a:pt x="74" y="44"/>
                    <a:pt x="75" y="44"/>
                  </a:cubicBezTo>
                  <a:cubicBezTo>
                    <a:pt x="76" y="43"/>
                    <a:pt x="77" y="42"/>
                    <a:pt x="76" y="43"/>
                  </a:cubicBezTo>
                  <a:cubicBezTo>
                    <a:pt x="75" y="43"/>
                    <a:pt x="75" y="43"/>
                    <a:pt x="75" y="42"/>
                  </a:cubicBezTo>
                  <a:cubicBezTo>
                    <a:pt x="75" y="41"/>
                    <a:pt x="75" y="41"/>
                    <a:pt x="75" y="41"/>
                  </a:cubicBezTo>
                  <a:cubicBezTo>
                    <a:pt x="75" y="40"/>
                    <a:pt x="76" y="39"/>
                    <a:pt x="77" y="39"/>
                  </a:cubicBezTo>
                  <a:cubicBezTo>
                    <a:pt x="78" y="38"/>
                    <a:pt x="79" y="37"/>
                    <a:pt x="79" y="39"/>
                  </a:cubicBezTo>
                  <a:cubicBezTo>
                    <a:pt x="80" y="40"/>
                    <a:pt x="80" y="41"/>
                    <a:pt x="81" y="42"/>
                  </a:cubicBezTo>
                  <a:cubicBezTo>
                    <a:pt x="83" y="42"/>
                    <a:pt x="83" y="41"/>
                    <a:pt x="83" y="41"/>
                  </a:cubicBezTo>
                  <a:cubicBezTo>
                    <a:pt x="83" y="40"/>
                    <a:pt x="81" y="40"/>
                    <a:pt x="81" y="39"/>
                  </a:cubicBezTo>
                  <a:cubicBezTo>
                    <a:pt x="81" y="38"/>
                    <a:pt x="81" y="36"/>
                    <a:pt x="82" y="35"/>
                  </a:cubicBezTo>
                  <a:cubicBezTo>
                    <a:pt x="83" y="35"/>
                    <a:pt x="84" y="35"/>
                    <a:pt x="86" y="35"/>
                  </a:cubicBezTo>
                  <a:cubicBezTo>
                    <a:pt x="87" y="34"/>
                    <a:pt x="88" y="34"/>
                    <a:pt x="90" y="34"/>
                  </a:cubicBezTo>
                  <a:cubicBezTo>
                    <a:pt x="92" y="34"/>
                    <a:pt x="95" y="35"/>
                    <a:pt x="96" y="36"/>
                  </a:cubicBezTo>
                  <a:cubicBezTo>
                    <a:pt x="96" y="37"/>
                    <a:pt x="96" y="37"/>
                    <a:pt x="96" y="37"/>
                  </a:cubicBezTo>
                  <a:cubicBezTo>
                    <a:pt x="97" y="38"/>
                    <a:pt x="97" y="38"/>
                    <a:pt x="97" y="38"/>
                  </a:cubicBezTo>
                  <a:cubicBezTo>
                    <a:pt x="96" y="38"/>
                    <a:pt x="96" y="39"/>
                    <a:pt x="96" y="39"/>
                  </a:cubicBezTo>
                  <a:cubicBezTo>
                    <a:pt x="95" y="39"/>
                    <a:pt x="95" y="39"/>
                    <a:pt x="95" y="39"/>
                  </a:cubicBezTo>
                  <a:cubicBezTo>
                    <a:pt x="95" y="39"/>
                    <a:pt x="95" y="39"/>
                    <a:pt x="95" y="39"/>
                  </a:cubicBezTo>
                  <a:cubicBezTo>
                    <a:pt x="94" y="39"/>
                    <a:pt x="94" y="40"/>
                    <a:pt x="94" y="40"/>
                  </a:cubicBezTo>
                  <a:cubicBezTo>
                    <a:pt x="93" y="41"/>
                    <a:pt x="93" y="43"/>
                    <a:pt x="92" y="43"/>
                  </a:cubicBezTo>
                  <a:cubicBezTo>
                    <a:pt x="91" y="43"/>
                    <a:pt x="90" y="44"/>
                    <a:pt x="89" y="44"/>
                  </a:cubicBezTo>
                  <a:cubicBezTo>
                    <a:pt x="88" y="45"/>
                    <a:pt x="89" y="45"/>
                    <a:pt x="88" y="46"/>
                  </a:cubicBezTo>
                  <a:cubicBezTo>
                    <a:pt x="86" y="46"/>
                    <a:pt x="85" y="45"/>
                    <a:pt x="85" y="47"/>
                  </a:cubicBezTo>
                  <a:cubicBezTo>
                    <a:pt x="85" y="49"/>
                    <a:pt x="84" y="49"/>
                    <a:pt x="82" y="50"/>
                  </a:cubicBezTo>
                  <a:close/>
                  <a:moveTo>
                    <a:pt x="88" y="102"/>
                  </a:moveTo>
                  <a:cubicBezTo>
                    <a:pt x="87" y="102"/>
                    <a:pt x="84" y="102"/>
                    <a:pt x="84" y="102"/>
                  </a:cubicBezTo>
                  <a:cubicBezTo>
                    <a:pt x="84" y="102"/>
                    <a:pt x="82" y="102"/>
                    <a:pt x="82" y="101"/>
                  </a:cubicBezTo>
                  <a:cubicBezTo>
                    <a:pt x="83" y="100"/>
                    <a:pt x="83" y="100"/>
                    <a:pt x="83" y="100"/>
                  </a:cubicBezTo>
                  <a:cubicBezTo>
                    <a:pt x="84" y="99"/>
                    <a:pt x="84" y="99"/>
                    <a:pt x="85" y="98"/>
                  </a:cubicBezTo>
                  <a:cubicBezTo>
                    <a:pt x="85" y="97"/>
                    <a:pt x="86" y="95"/>
                    <a:pt x="87" y="96"/>
                  </a:cubicBezTo>
                  <a:cubicBezTo>
                    <a:pt x="87" y="96"/>
                    <a:pt x="86" y="97"/>
                    <a:pt x="86" y="98"/>
                  </a:cubicBezTo>
                  <a:cubicBezTo>
                    <a:pt x="86" y="98"/>
                    <a:pt x="86" y="98"/>
                    <a:pt x="87" y="99"/>
                  </a:cubicBezTo>
                  <a:cubicBezTo>
                    <a:pt x="88" y="99"/>
                    <a:pt x="89" y="99"/>
                    <a:pt x="89" y="100"/>
                  </a:cubicBezTo>
                  <a:cubicBezTo>
                    <a:pt x="89" y="101"/>
                    <a:pt x="89" y="102"/>
                    <a:pt x="88" y="102"/>
                  </a:cubicBezTo>
                  <a:close/>
                  <a:moveTo>
                    <a:pt x="106" y="77"/>
                  </a:moveTo>
                  <a:cubicBezTo>
                    <a:pt x="103" y="78"/>
                    <a:pt x="101" y="78"/>
                    <a:pt x="100" y="79"/>
                  </a:cubicBezTo>
                  <a:cubicBezTo>
                    <a:pt x="99" y="81"/>
                    <a:pt x="99" y="85"/>
                    <a:pt x="97" y="85"/>
                  </a:cubicBezTo>
                  <a:cubicBezTo>
                    <a:pt x="95" y="85"/>
                    <a:pt x="95" y="87"/>
                    <a:pt x="94" y="84"/>
                  </a:cubicBezTo>
                  <a:cubicBezTo>
                    <a:pt x="92" y="81"/>
                    <a:pt x="91" y="79"/>
                    <a:pt x="92" y="77"/>
                  </a:cubicBezTo>
                  <a:cubicBezTo>
                    <a:pt x="93" y="75"/>
                    <a:pt x="94" y="74"/>
                    <a:pt x="94" y="73"/>
                  </a:cubicBezTo>
                  <a:cubicBezTo>
                    <a:pt x="95" y="72"/>
                    <a:pt x="95" y="71"/>
                    <a:pt x="95" y="70"/>
                  </a:cubicBezTo>
                  <a:cubicBezTo>
                    <a:pt x="94" y="70"/>
                    <a:pt x="93" y="70"/>
                    <a:pt x="93" y="69"/>
                  </a:cubicBezTo>
                  <a:cubicBezTo>
                    <a:pt x="93" y="68"/>
                    <a:pt x="93" y="66"/>
                    <a:pt x="93" y="65"/>
                  </a:cubicBezTo>
                  <a:cubicBezTo>
                    <a:pt x="94" y="64"/>
                    <a:pt x="93" y="62"/>
                    <a:pt x="93" y="61"/>
                  </a:cubicBezTo>
                  <a:cubicBezTo>
                    <a:pt x="93" y="59"/>
                    <a:pt x="95" y="57"/>
                    <a:pt x="92" y="56"/>
                  </a:cubicBezTo>
                  <a:cubicBezTo>
                    <a:pt x="90" y="56"/>
                    <a:pt x="88" y="56"/>
                    <a:pt x="87" y="55"/>
                  </a:cubicBezTo>
                  <a:cubicBezTo>
                    <a:pt x="86" y="54"/>
                    <a:pt x="86" y="52"/>
                    <a:pt x="88" y="52"/>
                  </a:cubicBezTo>
                  <a:cubicBezTo>
                    <a:pt x="89" y="52"/>
                    <a:pt x="91" y="51"/>
                    <a:pt x="90" y="51"/>
                  </a:cubicBezTo>
                  <a:cubicBezTo>
                    <a:pt x="88" y="51"/>
                    <a:pt x="85" y="51"/>
                    <a:pt x="87" y="49"/>
                  </a:cubicBezTo>
                  <a:cubicBezTo>
                    <a:pt x="89" y="47"/>
                    <a:pt x="91" y="48"/>
                    <a:pt x="92" y="48"/>
                  </a:cubicBezTo>
                  <a:cubicBezTo>
                    <a:pt x="93" y="48"/>
                    <a:pt x="94" y="48"/>
                    <a:pt x="93" y="46"/>
                  </a:cubicBezTo>
                  <a:cubicBezTo>
                    <a:pt x="92" y="45"/>
                    <a:pt x="92" y="44"/>
                    <a:pt x="93" y="44"/>
                  </a:cubicBezTo>
                  <a:cubicBezTo>
                    <a:pt x="94" y="44"/>
                    <a:pt x="95" y="43"/>
                    <a:pt x="96" y="43"/>
                  </a:cubicBezTo>
                  <a:cubicBezTo>
                    <a:pt x="97" y="42"/>
                    <a:pt x="97" y="42"/>
                    <a:pt x="97" y="41"/>
                  </a:cubicBezTo>
                  <a:cubicBezTo>
                    <a:pt x="97" y="41"/>
                    <a:pt x="96" y="41"/>
                    <a:pt x="96" y="40"/>
                  </a:cubicBezTo>
                  <a:cubicBezTo>
                    <a:pt x="97" y="40"/>
                    <a:pt x="97" y="40"/>
                    <a:pt x="97" y="40"/>
                  </a:cubicBezTo>
                  <a:cubicBezTo>
                    <a:pt x="98" y="39"/>
                    <a:pt x="98" y="40"/>
                    <a:pt x="99" y="40"/>
                  </a:cubicBezTo>
                  <a:cubicBezTo>
                    <a:pt x="100" y="40"/>
                    <a:pt x="101" y="40"/>
                    <a:pt x="102" y="41"/>
                  </a:cubicBezTo>
                  <a:cubicBezTo>
                    <a:pt x="103" y="42"/>
                    <a:pt x="102" y="43"/>
                    <a:pt x="103" y="43"/>
                  </a:cubicBezTo>
                  <a:cubicBezTo>
                    <a:pt x="105" y="42"/>
                    <a:pt x="104" y="39"/>
                    <a:pt x="105" y="40"/>
                  </a:cubicBezTo>
                  <a:cubicBezTo>
                    <a:pt x="106" y="42"/>
                    <a:pt x="107" y="44"/>
                    <a:pt x="107" y="43"/>
                  </a:cubicBezTo>
                  <a:cubicBezTo>
                    <a:pt x="107" y="41"/>
                    <a:pt x="107" y="41"/>
                    <a:pt x="108" y="40"/>
                  </a:cubicBezTo>
                  <a:cubicBezTo>
                    <a:pt x="109" y="38"/>
                    <a:pt x="110" y="38"/>
                    <a:pt x="111" y="38"/>
                  </a:cubicBezTo>
                  <a:cubicBezTo>
                    <a:pt x="112" y="38"/>
                    <a:pt x="112" y="37"/>
                    <a:pt x="113" y="37"/>
                  </a:cubicBezTo>
                  <a:cubicBezTo>
                    <a:pt x="114" y="37"/>
                    <a:pt x="114" y="36"/>
                    <a:pt x="116" y="38"/>
                  </a:cubicBezTo>
                  <a:cubicBezTo>
                    <a:pt x="119" y="39"/>
                    <a:pt x="119" y="41"/>
                    <a:pt x="120" y="41"/>
                  </a:cubicBezTo>
                  <a:cubicBezTo>
                    <a:pt x="121" y="42"/>
                    <a:pt x="119" y="43"/>
                    <a:pt x="119" y="43"/>
                  </a:cubicBezTo>
                  <a:cubicBezTo>
                    <a:pt x="118" y="43"/>
                    <a:pt x="118" y="45"/>
                    <a:pt x="119" y="45"/>
                  </a:cubicBezTo>
                  <a:cubicBezTo>
                    <a:pt x="120" y="44"/>
                    <a:pt x="120" y="44"/>
                    <a:pt x="121" y="45"/>
                  </a:cubicBezTo>
                  <a:cubicBezTo>
                    <a:pt x="122" y="46"/>
                    <a:pt x="122" y="44"/>
                    <a:pt x="123" y="44"/>
                  </a:cubicBezTo>
                  <a:cubicBezTo>
                    <a:pt x="125" y="45"/>
                    <a:pt x="125" y="46"/>
                    <a:pt x="124" y="47"/>
                  </a:cubicBezTo>
                  <a:cubicBezTo>
                    <a:pt x="123" y="49"/>
                    <a:pt x="121" y="49"/>
                    <a:pt x="120" y="51"/>
                  </a:cubicBezTo>
                  <a:cubicBezTo>
                    <a:pt x="119" y="53"/>
                    <a:pt x="118" y="55"/>
                    <a:pt x="119" y="56"/>
                  </a:cubicBezTo>
                  <a:cubicBezTo>
                    <a:pt x="120" y="57"/>
                    <a:pt x="121" y="57"/>
                    <a:pt x="119" y="57"/>
                  </a:cubicBezTo>
                  <a:cubicBezTo>
                    <a:pt x="118" y="58"/>
                    <a:pt x="117" y="57"/>
                    <a:pt x="118" y="58"/>
                  </a:cubicBezTo>
                  <a:cubicBezTo>
                    <a:pt x="118" y="60"/>
                    <a:pt x="120" y="60"/>
                    <a:pt x="118" y="61"/>
                  </a:cubicBezTo>
                  <a:cubicBezTo>
                    <a:pt x="117" y="62"/>
                    <a:pt x="118" y="64"/>
                    <a:pt x="118" y="65"/>
                  </a:cubicBezTo>
                  <a:cubicBezTo>
                    <a:pt x="117" y="65"/>
                    <a:pt x="117" y="65"/>
                    <a:pt x="116" y="65"/>
                  </a:cubicBezTo>
                  <a:cubicBezTo>
                    <a:pt x="115" y="64"/>
                    <a:pt x="114" y="66"/>
                    <a:pt x="114" y="67"/>
                  </a:cubicBezTo>
                  <a:cubicBezTo>
                    <a:pt x="114" y="67"/>
                    <a:pt x="114" y="67"/>
                    <a:pt x="115" y="68"/>
                  </a:cubicBezTo>
                  <a:cubicBezTo>
                    <a:pt x="117" y="69"/>
                    <a:pt x="118" y="70"/>
                    <a:pt x="116" y="70"/>
                  </a:cubicBezTo>
                  <a:cubicBezTo>
                    <a:pt x="114" y="71"/>
                    <a:pt x="114" y="71"/>
                    <a:pt x="113" y="70"/>
                  </a:cubicBezTo>
                  <a:cubicBezTo>
                    <a:pt x="111" y="70"/>
                    <a:pt x="111" y="70"/>
                    <a:pt x="111" y="71"/>
                  </a:cubicBezTo>
                  <a:cubicBezTo>
                    <a:pt x="112" y="72"/>
                    <a:pt x="116" y="72"/>
                    <a:pt x="114" y="73"/>
                  </a:cubicBezTo>
                  <a:cubicBezTo>
                    <a:pt x="113" y="74"/>
                    <a:pt x="112" y="73"/>
                    <a:pt x="110" y="74"/>
                  </a:cubicBezTo>
                  <a:cubicBezTo>
                    <a:pt x="107" y="75"/>
                    <a:pt x="108" y="76"/>
                    <a:pt x="106" y="77"/>
                  </a:cubicBezTo>
                  <a:close/>
                  <a:moveTo>
                    <a:pt x="115" y="82"/>
                  </a:moveTo>
                  <a:cubicBezTo>
                    <a:pt x="114" y="82"/>
                    <a:pt x="114" y="82"/>
                    <a:pt x="114" y="82"/>
                  </a:cubicBezTo>
                  <a:cubicBezTo>
                    <a:pt x="113" y="81"/>
                    <a:pt x="113" y="80"/>
                    <a:pt x="113" y="80"/>
                  </a:cubicBezTo>
                  <a:cubicBezTo>
                    <a:pt x="113" y="79"/>
                    <a:pt x="113" y="78"/>
                    <a:pt x="114" y="77"/>
                  </a:cubicBezTo>
                  <a:cubicBezTo>
                    <a:pt x="114" y="77"/>
                    <a:pt x="114" y="77"/>
                    <a:pt x="115" y="77"/>
                  </a:cubicBezTo>
                  <a:cubicBezTo>
                    <a:pt x="115" y="78"/>
                    <a:pt x="115" y="78"/>
                    <a:pt x="116" y="78"/>
                  </a:cubicBezTo>
                  <a:cubicBezTo>
                    <a:pt x="117" y="78"/>
                    <a:pt x="117" y="78"/>
                    <a:pt x="117" y="78"/>
                  </a:cubicBezTo>
                  <a:cubicBezTo>
                    <a:pt x="118" y="78"/>
                    <a:pt x="117" y="78"/>
                    <a:pt x="118" y="77"/>
                  </a:cubicBezTo>
                  <a:cubicBezTo>
                    <a:pt x="119" y="77"/>
                    <a:pt x="119" y="77"/>
                    <a:pt x="120" y="77"/>
                  </a:cubicBezTo>
                  <a:cubicBezTo>
                    <a:pt x="121" y="78"/>
                    <a:pt x="121" y="80"/>
                    <a:pt x="120" y="80"/>
                  </a:cubicBezTo>
                  <a:cubicBezTo>
                    <a:pt x="120" y="81"/>
                    <a:pt x="119" y="81"/>
                    <a:pt x="119" y="81"/>
                  </a:cubicBezTo>
                  <a:cubicBezTo>
                    <a:pt x="118" y="81"/>
                    <a:pt x="118" y="82"/>
                    <a:pt x="118" y="82"/>
                  </a:cubicBezTo>
                  <a:cubicBezTo>
                    <a:pt x="117" y="82"/>
                    <a:pt x="116" y="83"/>
                    <a:pt x="116" y="83"/>
                  </a:cubicBezTo>
                  <a:cubicBezTo>
                    <a:pt x="115" y="82"/>
                    <a:pt x="115" y="82"/>
                    <a:pt x="115" y="82"/>
                  </a:cubicBezTo>
                  <a:close/>
                  <a:moveTo>
                    <a:pt x="178" y="166"/>
                  </a:moveTo>
                  <a:cubicBezTo>
                    <a:pt x="177" y="168"/>
                    <a:pt x="177" y="167"/>
                    <a:pt x="176" y="170"/>
                  </a:cubicBezTo>
                  <a:cubicBezTo>
                    <a:pt x="176" y="173"/>
                    <a:pt x="176" y="173"/>
                    <a:pt x="175" y="174"/>
                  </a:cubicBezTo>
                  <a:cubicBezTo>
                    <a:pt x="174" y="176"/>
                    <a:pt x="174" y="177"/>
                    <a:pt x="173" y="176"/>
                  </a:cubicBezTo>
                  <a:cubicBezTo>
                    <a:pt x="172" y="176"/>
                    <a:pt x="171" y="176"/>
                    <a:pt x="171" y="175"/>
                  </a:cubicBezTo>
                  <a:cubicBezTo>
                    <a:pt x="170" y="174"/>
                    <a:pt x="170" y="173"/>
                    <a:pt x="171" y="172"/>
                  </a:cubicBezTo>
                  <a:cubicBezTo>
                    <a:pt x="171" y="172"/>
                    <a:pt x="171" y="172"/>
                    <a:pt x="171" y="172"/>
                  </a:cubicBezTo>
                  <a:cubicBezTo>
                    <a:pt x="171" y="171"/>
                    <a:pt x="171" y="169"/>
                    <a:pt x="172" y="168"/>
                  </a:cubicBezTo>
                  <a:cubicBezTo>
                    <a:pt x="172" y="167"/>
                    <a:pt x="173" y="167"/>
                    <a:pt x="174" y="167"/>
                  </a:cubicBezTo>
                  <a:cubicBezTo>
                    <a:pt x="175" y="166"/>
                    <a:pt x="175" y="165"/>
                    <a:pt x="176" y="164"/>
                  </a:cubicBezTo>
                  <a:cubicBezTo>
                    <a:pt x="177" y="163"/>
                    <a:pt x="178" y="164"/>
                    <a:pt x="178" y="166"/>
                  </a:cubicBezTo>
                  <a:close/>
                  <a:moveTo>
                    <a:pt x="206" y="145"/>
                  </a:moveTo>
                  <a:cubicBezTo>
                    <a:pt x="205" y="145"/>
                    <a:pt x="205" y="144"/>
                    <a:pt x="205" y="144"/>
                  </a:cubicBezTo>
                  <a:cubicBezTo>
                    <a:pt x="205" y="144"/>
                    <a:pt x="207" y="143"/>
                    <a:pt x="207" y="144"/>
                  </a:cubicBezTo>
                  <a:cubicBezTo>
                    <a:pt x="207" y="144"/>
                    <a:pt x="207" y="145"/>
                    <a:pt x="208" y="145"/>
                  </a:cubicBezTo>
                  <a:cubicBezTo>
                    <a:pt x="208" y="146"/>
                    <a:pt x="207" y="146"/>
                    <a:pt x="206" y="145"/>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2" name="world icon piece"/>
            <p:cNvSpPr>
              <a:spLocks noEditPoints="1"/>
            </p:cNvSpPr>
            <p:nvPr/>
          </p:nvSpPr>
          <p:spPr bwMode="auto">
            <a:xfrm>
              <a:off x="3895725" y="2727326"/>
              <a:ext cx="725488" cy="727075"/>
            </a:xfrm>
            <a:custGeom>
              <a:avLst/>
              <a:gdLst>
                <a:gd name="T0" fmla="*/ 138 w 277"/>
                <a:gd name="T1" fmla="*/ 277 h 277"/>
                <a:gd name="T2" fmla="*/ 0 w 277"/>
                <a:gd name="T3" fmla="*/ 138 h 277"/>
                <a:gd name="T4" fmla="*/ 138 w 277"/>
                <a:gd name="T5" fmla="*/ 0 h 277"/>
                <a:gd name="T6" fmla="*/ 277 w 277"/>
                <a:gd name="T7" fmla="*/ 138 h 277"/>
                <a:gd name="T8" fmla="*/ 138 w 277"/>
                <a:gd name="T9" fmla="*/ 277 h 277"/>
                <a:gd name="T10" fmla="*/ 138 w 277"/>
                <a:gd name="T11" fmla="*/ 24 h 277"/>
                <a:gd name="T12" fmla="*/ 24 w 277"/>
                <a:gd name="T13" fmla="*/ 138 h 277"/>
                <a:gd name="T14" fmla="*/ 138 w 277"/>
                <a:gd name="T15" fmla="*/ 253 h 277"/>
                <a:gd name="T16" fmla="*/ 253 w 277"/>
                <a:gd name="T17" fmla="*/ 138 h 277"/>
                <a:gd name="T18" fmla="*/ 138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8" y="277"/>
                  </a:moveTo>
                  <a:cubicBezTo>
                    <a:pt x="62" y="277"/>
                    <a:pt x="0" y="215"/>
                    <a:pt x="0" y="138"/>
                  </a:cubicBezTo>
                  <a:cubicBezTo>
                    <a:pt x="0" y="62"/>
                    <a:pt x="62" y="0"/>
                    <a:pt x="138" y="0"/>
                  </a:cubicBezTo>
                  <a:cubicBezTo>
                    <a:pt x="215" y="0"/>
                    <a:pt x="277" y="62"/>
                    <a:pt x="277" y="138"/>
                  </a:cubicBezTo>
                  <a:cubicBezTo>
                    <a:pt x="277" y="215"/>
                    <a:pt x="215" y="277"/>
                    <a:pt x="138" y="277"/>
                  </a:cubicBezTo>
                  <a:close/>
                  <a:moveTo>
                    <a:pt x="138" y="24"/>
                  </a:moveTo>
                  <a:cubicBezTo>
                    <a:pt x="75" y="24"/>
                    <a:pt x="24" y="75"/>
                    <a:pt x="24" y="138"/>
                  </a:cubicBezTo>
                  <a:cubicBezTo>
                    <a:pt x="24" y="201"/>
                    <a:pt x="75" y="253"/>
                    <a:pt x="138" y="253"/>
                  </a:cubicBezTo>
                  <a:cubicBezTo>
                    <a:pt x="201" y="253"/>
                    <a:pt x="253" y="201"/>
                    <a:pt x="253" y="138"/>
                  </a:cubicBezTo>
                  <a:cubicBezTo>
                    <a:pt x="253" y="75"/>
                    <a:pt x="201" y="24"/>
                    <a:pt x="138" y="24"/>
                  </a:cubicBez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3" name="world icon piece"/>
            <p:cNvSpPr>
              <a:spLocks/>
            </p:cNvSpPr>
            <p:nvPr/>
          </p:nvSpPr>
          <p:spPr bwMode="auto">
            <a:xfrm>
              <a:off x="4556125" y="3128963"/>
              <a:ext cx="3175" cy="4763"/>
            </a:xfrm>
            <a:custGeom>
              <a:avLst/>
              <a:gdLst>
                <a:gd name="T0" fmla="*/ 1 w 1"/>
                <a:gd name="T1" fmla="*/ 2 h 2"/>
                <a:gd name="T2" fmla="*/ 1 w 1"/>
                <a:gd name="T3" fmla="*/ 2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2"/>
                    <a:pt x="1" y="2"/>
                  </a:cubicBezTo>
                  <a:cubicBezTo>
                    <a:pt x="1" y="2"/>
                    <a:pt x="1" y="1"/>
                    <a:pt x="1" y="0"/>
                  </a:cubicBezTo>
                  <a:cubicBezTo>
                    <a:pt x="1" y="1"/>
                    <a:pt x="0" y="1"/>
                    <a:pt x="1" y="2"/>
                  </a:cubicBez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4" name="world icon piece"/>
            <p:cNvSpPr>
              <a:spLocks/>
            </p:cNvSpPr>
            <p:nvPr/>
          </p:nvSpPr>
          <p:spPr bwMode="auto">
            <a:xfrm>
              <a:off x="4545013" y="3152776"/>
              <a:ext cx="7938" cy="17463"/>
            </a:xfrm>
            <a:custGeom>
              <a:avLst/>
              <a:gdLst>
                <a:gd name="T0" fmla="*/ 2 w 3"/>
                <a:gd name="T1" fmla="*/ 0 h 7"/>
                <a:gd name="T2" fmla="*/ 0 w 3"/>
                <a:gd name="T3" fmla="*/ 2 h 7"/>
                <a:gd name="T4" fmla="*/ 1 w 3"/>
                <a:gd name="T5" fmla="*/ 5 h 7"/>
                <a:gd name="T6" fmla="*/ 2 w 3"/>
                <a:gd name="T7" fmla="*/ 7 h 7"/>
                <a:gd name="T8" fmla="*/ 3 w 3"/>
                <a:gd name="T9" fmla="*/ 1 h 7"/>
                <a:gd name="T10" fmla="*/ 2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2" y="0"/>
                  </a:moveTo>
                  <a:cubicBezTo>
                    <a:pt x="0" y="0"/>
                    <a:pt x="0" y="1"/>
                    <a:pt x="0" y="2"/>
                  </a:cubicBezTo>
                  <a:cubicBezTo>
                    <a:pt x="0" y="3"/>
                    <a:pt x="0" y="4"/>
                    <a:pt x="1" y="5"/>
                  </a:cubicBezTo>
                  <a:cubicBezTo>
                    <a:pt x="1" y="6"/>
                    <a:pt x="2" y="7"/>
                    <a:pt x="2" y="7"/>
                  </a:cubicBezTo>
                  <a:cubicBezTo>
                    <a:pt x="3" y="5"/>
                    <a:pt x="3" y="3"/>
                    <a:pt x="3" y="1"/>
                  </a:cubicBezTo>
                  <a:cubicBezTo>
                    <a:pt x="3" y="1"/>
                    <a:pt x="3" y="0"/>
                    <a:pt x="2" y="0"/>
                  </a:cubicBez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5" name="world icon piece"/>
            <p:cNvSpPr>
              <a:spLocks/>
            </p:cNvSpPr>
            <p:nvPr/>
          </p:nvSpPr>
          <p:spPr bwMode="auto">
            <a:xfrm>
              <a:off x="4105275" y="3125788"/>
              <a:ext cx="17463" cy="11113"/>
            </a:xfrm>
            <a:custGeom>
              <a:avLst/>
              <a:gdLst>
                <a:gd name="T0" fmla="*/ 6 w 7"/>
                <a:gd name="T1" fmla="*/ 2 h 4"/>
                <a:gd name="T2" fmla="*/ 5 w 7"/>
                <a:gd name="T3" fmla="*/ 1 h 4"/>
                <a:gd name="T4" fmla="*/ 3 w 7"/>
                <a:gd name="T5" fmla="*/ 1 h 4"/>
                <a:gd name="T6" fmla="*/ 2 w 7"/>
                <a:gd name="T7" fmla="*/ 0 h 4"/>
                <a:gd name="T8" fmla="*/ 0 w 7"/>
                <a:gd name="T9" fmla="*/ 0 h 4"/>
                <a:gd name="T10" fmla="*/ 0 w 7"/>
                <a:gd name="T11" fmla="*/ 1 h 4"/>
                <a:gd name="T12" fmla="*/ 1 w 7"/>
                <a:gd name="T13" fmla="*/ 2 h 4"/>
                <a:gd name="T14" fmla="*/ 3 w 7"/>
                <a:gd name="T15" fmla="*/ 2 h 4"/>
                <a:gd name="T16" fmla="*/ 4 w 7"/>
                <a:gd name="T17" fmla="*/ 3 h 4"/>
                <a:gd name="T18" fmla="*/ 6 w 7"/>
                <a:gd name="T19" fmla="*/ 4 h 4"/>
                <a:gd name="T20" fmla="*/ 7 w 7"/>
                <a:gd name="T21" fmla="*/ 4 h 4"/>
                <a:gd name="T22" fmla="*/ 6 w 7"/>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2"/>
                  </a:moveTo>
                  <a:cubicBezTo>
                    <a:pt x="6" y="2"/>
                    <a:pt x="5" y="2"/>
                    <a:pt x="5" y="1"/>
                  </a:cubicBezTo>
                  <a:cubicBezTo>
                    <a:pt x="4" y="1"/>
                    <a:pt x="4" y="1"/>
                    <a:pt x="3" y="1"/>
                  </a:cubicBezTo>
                  <a:cubicBezTo>
                    <a:pt x="2" y="1"/>
                    <a:pt x="2" y="1"/>
                    <a:pt x="2" y="0"/>
                  </a:cubicBezTo>
                  <a:cubicBezTo>
                    <a:pt x="1" y="0"/>
                    <a:pt x="0" y="0"/>
                    <a:pt x="0" y="0"/>
                  </a:cubicBezTo>
                  <a:cubicBezTo>
                    <a:pt x="0" y="1"/>
                    <a:pt x="0" y="1"/>
                    <a:pt x="0" y="1"/>
                  </a:cubicBezTo>
                  <a:cubicBezTo>
                    <a:pt x="1" y="2"/>
                    <a:pt x="1" y="2"/>
                    <a:pt x="1" y="2"/>
                  </a:cubicBezTo>
                  <a:cubicBezTo>
                    <a:pt x="1" y="2"/>
                    <a:pt x="2" y="2"/>
                    <a:pt x="3" y="2"/>
                  </a:cubicBezTo>
                  <a:cubicBezTo>
                    <a:pt x="4" y="2"/>
                    <a:pt x="3" y="2"/>
                    <a:pt x="4" y="3"/>
                  </a:cubicBezTo>
                  <a:cubicBezTo>
                    <a:pt x="5" y="3"/>
                    <a:pt x="5" y="4"/>
                    <a:pt x="6" y="4"/>
                  </a:cubicBezTo>
                  <a:cubicBezTo>
                    <a:pt x="7" y="4"/>
                    <a:pt x="7" y="4"/>
                    <a:pt x="7" y="4"/>
                  </a:cubicBezTo>
                  <a:cubicBezTo>
                    <a:pt x="7" y="3"/>
                    <a:pt x="7" y="2"/>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6" name="world icon piece"/>
            <p:cNvSpPr>
              <a:spLocks/>
            </p:cNvSpPr>
            <p:nvPr/>
          </p:nvSpPr>
          <p:spPr bwMode="auto">
            <a:xfrm>
              <a:off x="4129088" y="3133726"/>
              <a:ext cx="9525" cy="7938"/>
            </a:xfrm>
            <a:custGeom>
              <a:avLst/>
              <a:gdLst>
                <a:gd name="T0" fmla="*/ 3 w 4"/>
                <a:gd name="T1" fmla="*/ 1 h 3"/>
                <a:gd name="T2" fmla="*/ 2 w 4"/>
                <a:gd name="T3" fmla="*/ 1 h 3"/>
                <a:gd name="T4" fmla="*/ 1 w 4"/>
                <a:gd name="T5" fmla="*/ 1 h 3"/>
                <a:gd name="T6" fmla="*/ 1 w 4"/>
                <a:gd name="T7" fmla="*/ 1 h 3"/>
                <a:gd name="T8" fmla="*/ 2 w 4"/>
                <a:gd name="T9" fmla="*/ 3 h 3"/>
                <a:gd name="T10" fmla="*/ 4 w 4"/>
                <a:gd name="T11" fmla="*/ 2 h 3"/>
                <a:gd name="T12" fmla="*/ 3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1"/>
                  </a:moveTo>
                  <a:cubicBezTo>
                    <a:pt x="2" y="1"/>
                    <a:pt x="2" y="1"/>
                    <a:pt x="2" y="1"/>
                  </a:cubicBezTo>
                  <a:cubicBezTo>
                    <a:pt x="2" y="1"/>
                    <a:pt x="1" y="0"/>
                    <a:pt x="1" y="1"/>
                  </a:cubicBezTo>
                  <a:cubicBezTo>
                    <a:pt x="1" y="1"/>
                    <a:pt x="1" y="1"/>
                    <a:pt x="1" y="1"/>
                  </a:cubicBezTo>
                  <a:cubicBezTo>
                    <a:pt x="0" y="2"/>
                    <a:pt x="0" y="2"/>
                    <a:pt x="2" y="3"/>
                  </a:cubicBezTo>
                  <a:cubicBezTo>
                    <a:pt x="2" y="3"/>
                    <a:pt x="3" y="2"/>
                    <a:pt x="4" y="2"/>
                  </a:cubicBezTo>
                  <a:cubicBezTo>
                    <a:pt x="4" y="2"/>
                    <a:pt x="4"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7" name="world icon piece"/>
            <p:cNvSpPr>
              <a:spLocks/>
            </p:cNvSpPr>
            <p:nvPr/>
          </p:nvSpPr>
          <p:spPr bwMode="auto">
            <a:xfrm>
              <a:off x="4092575" y="2900363"/>
              <a:ext cx="17463" cy="11113"/>
            </a:xfrm>
            <a:custGeom>
              <a:avLst/>
              <a:gdLst>
                <a:gd name="T0" fmla="*/ 1 w 7"/>
                <a:gd name="T1" fmla="*/ 4 h 4"/>
                <a:gd name="T2" fmla="*/ 3 w 7"/>
                <a:gd name="T3" fmla="*/ 3 h 4"/>
                <a:gd name="T4" fmla="*/ 5 w 7"/>
                <a:gd name="T5" fmla="*/ 3 h 4"/>
                <a:gd name="T6" fmla="*/ 6 w 7"/>
                <a:gd name="T7" fmla="*/ 3 h 4"/>
                <a:gd name="T8" fmla="*/ 6 w 7"/>
                <a:gd name="T9" fmla="*/ 0 h 4"/>
                <a:gd name="T10" fmla="*/ 3 w 7"/>
                <a:gd name="T11" fmla="*/ 0 h 4"/>
                <a:gd name="T12" fmla="*/ 1 w 7"/>
                <a:gd name="T13" fmla="*/ 1 h 4"/>
                <a:gd name="T14" fmla="*/ 0 w 7"/>
                <a:gd name="T15" fmla="*/ 2 h 4"/>
                <a:gd name="T16" fmla="*/ 1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1" y="4"/>
                  </a:moveTo>
                  <a:cubicBezTo>
                    <a:pt x="2" y="4"/>
                    <a:pt x="2" y="3"/>
                    <a:pt x="3" y="3"/>
                  </a:cubicBezTo>
                  <a:cubicBezTo>
                    <a:pt x="4" y="3"/>
                    <a:pt x="4" y="3"/>
                    <a:pt x="5" y="3"/>
                  </a:cubicBezTo>
                  <a:cubicBezTo>
                    <a:pt x="6" y="3"/>
                    <a:pt x="6" y="3"/>
                    <a:pt x="6" y="3"/>
                  </a:cubicBezTo>
                  <a:cubicBezTo>
                    <a:pt x="7" y="2"/>
                    <a:pt x="7" y="0"/>
                    <a:pt x="6" y="0"/>
                  </a:cubicBezTo>
                  <a:cubicBezTo>
                    <a:pt x="5" y="0"/>
                    <a:pt x="3" y="0"/>
                    <a:pt x="3" y="0"/>
                  </a:cubicBezTo>
                  <a:cubicBezTo>
                    <a:pt x="2" y="1"/>
                    <a:pt x="1" y="0"/>
                    <a:pt x="1" y="1"/>
                  </a:cubicBezTo>
                  <a:cubicBezTo>
                    <a:pt x="0" y="2"/>
                    <a:pt x="0" y="2"/>
                    <a:pt x="0" y="2"/>
                  </a:cubicBezTo>
                  <a:cubicBezTo>
                    <a:pt x="0" y="3"/>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8" name="world icon piece"/>
            <p:cNvSpPr>
              <a:spLocks/>
            </p:cNvSpPr>
            <p:nvPr/>
          </p:nvSpPr>
          <p:spPr bwMode="auto">
            <a:xfrm>
              <a:off x="4114800" y="2892426"/>
              <a:ext cx="11113" cy="12700"/>
            </a:xfrm>
            <a:custGeom>
              <a:avLst/>
              <a:gdLst>
                <a:gd name="T0" fmla="*/ 2 w 4"/>
                <a:gd name="T1" fmla="*/ 5 h 5"/>
                <a:gd name="T2" fmla="*/ 3 w 4"/>
                <a:gd name="T3" fmla="*/ 3 h 5"/>
                <a:gd name="T4" fmla="*/ 4 w 4"/>
                <a:gd name="T5" fmla="*/ 1 h 5"/>
                <a:gd name="T6" fmla="*/ 1 w 4"/>
                <a:gd name="T7" fmla="*/ 2 h 5"/>
                <a:gd name="T8" fmla="*/ 0 w 4"/>
                <a:gd name="T9" fmla="*/ 5 h 5"/>
                <a:gd name="T10" fmla="*/ 2 w 4"/>
                <a:gd name="T11" fmla="*/ 5 h 5"/>
              </a:gdLst>
              <a:ahLst/>
              <a:cxnLst>
                <a:cxn ang="0">
                  <a:pos x="T0" y="T1"/>
                </a:cxn>
                <a:cxn ang="0">
                  <a:pos x="T2" y="T3"/>
                </a:cxn>
                <a:cxn ang="0">
                  <a:pos x="T4" y="T5"/>
                </a:cxn>
                <a:cxn ang="0">
                  <a:pos x="T6" y="T7"/>
                </a:cxn>
                <a:cxn ang="0">
                  <a:pos x="T8" y="T9"/>
                </a:cxn>
                <a:cxn ang="0">
                  <a:pos x="T10" y="T11"/>
                </a:cxn>
              </a:cxnLst>
              <a:rect l="0" t="0" r="r" b="b"/>
              <a:pathLst>
                <a:path w="4" h="5">
                  <a:moveTo>
                    <a:pt x="2" y="5"/>
                  </a:moveTo>
                  <a:cubicBezTo>
                    <a:pt x="3" y="4"/>
                    <a:pt x="2" y="3"/>
                    <a:pt x="3" y="3"/>
                  </a:cubicBezTo>
                  <a:cubicBezTo>
                    <a:pt x="4" y="2"/>
                    <a:pt x="4" y="2"/>
                    <a:pt x="4" y="1"/>
                  </a:cubicBezTo>
                  <a:cubicBezTo>
                    <a:pt x="4" y="0"/>
                    <a:pt x="2" y="1"/>
                    <a:pt x="1" y="2"/>
                  </a:cubicBezTo>
                  <a:cubicBezTo>
                    <a:pt x="0" y="3"/>
                    <a:pt x="0" y="4"/>
                    <a:pt x="0" y="5"/>
                  </a:cubicBezTo>
                  <a:cubicBezTo>
                    <a:pt x="1" y="5"/>
                    <a:pt x="1" y="5"/>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9" name="world icon piece"/>
            <p:cNvSpPr>
              <a:spLocks/>
            </p:cNvSpPr>
            <p:nvPr/>
          </p:nvSpPr>
          <p:spPr bwMode="auto">
            <a:xfrm>
              <a:off x="4133850" y="2889251"/>
              <a:ext cx="15875" cy="23813"/>
            </a:xfrm>
            <a:custGeom>
              <a:avLst/>
              <a:gdLst>
                <a:gd name="T0" fmla="*/ 0 w 6"/>
                <a:gd name="T1" fmla="*/ 5 h 9"/>
                <a:gd name="T2" fmla="*/ 0 w 6"/>
                <a:gd name="T3" fmla="*/ 6 h 9"/>
                <a:gd name="T4" fmla="*/ 1 w 6"/>
                <a:gd name="T5" fmla="*/ 6 h 9"/>
                <a:gd name="T6" fmla="*/ 2 w 6"/>
                <a:gd name="T7" fmla="*/ 6 h 9"/>
                <a:gd name="T8" fmla="*/ 3 w 6"/>
                <a:gd name="T9" fmla="*/ 6 h 9"/>
                <a:gd name="T10" fmla="*/ 3 w 6"/>
                <a:gd name="T11" fmla="*/ 8 h 9"/>
                <a:gd name="T12" fmla="*/ 5 w 6"/>
                <a:gd name="T13" fmla="*/ 7 h 9"/>
                <a:gd name="T14" fmla="*/ 4 w 6"/>
                <a:gd name="T15" fmla="*/ 5 h 9"/>
                <a:gd name="T16" fmla="*/ 3 w 6"/>
                <a:gd name="T17" fmla="*/ 3 h 9"/>
                <a:gd name="T18" fmla="*/ 1 w 6"/>
                <a:gd name="T19" fmla="*/ 1 h 9"/>
                <a:gd name="T20" fmla="*/ 0 w 6"/>
                <a:gd name="T21" fmla="*/ 4 h 9"/>
                <a:gd name="T22" fmla="*/ 0 w 6"/>
                <a:gd name="T23" fmla="*/ 5 h 9"/>
                <a:gd name="T24" fmla="*/ 0 w 6"/>
                <a:gd name="T2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9">
                  <a:moveTo>
                    <a:pt x="0" y="5"/>
                  </a:moveTo>
                  <a:cubicBezTo>
                    <a:pt x="0" y="6"/>
                    <a:pt x="0" y="6"/>
                    <a:pt x="0" y="6"/>
                  </a:cubicBezTo>
                  <a:cubicBezTo>
                    <a:pt x="1" y="6"/>
                    <a:pt x="1" y="6"/>
                    <a:pt x="1" y="6"/>
                  </a:cubicBezTo>
                  <a:cubicBezTo>
                    <a:pt x="2" y="6"/>
                    <a:pt x="2" y="6"/>
                    <a:pt x="2" y="6"/>
                  </a:cubicBezTo>
                  <a:cubicBezTo>
                    <a:pt x="2" y="6"/>
                    <a:pt x="2" y="6"/>
                    <a:pt x="3" y="6"/>
                  </a:cubicBezTo>
                  <a:cubicBezTo>
                    <a:pt x="3" y="7"/>
                    <a:pt x="3" y="7"/>
                    <a:pt x="3" y="8"/>
                  </a:cubicBezTo>
                  <a:cubicBezTo>
                    <a:pt x="4" y="9"/>
                    <a:pt x="5" y="8"/>
                    <a:pt x="5" y="7"/>
                  </a:cubicBezTo>
                  <a:cubicBezTo>
                    <a:pt x="6" y="6"/>
                    <a:pt x="5" y="5"/>
                    <a:pt x="4" y="5"/>
                  </a:cubicBezTo>
                  <a:cubicBezTo>
                    <a:pt x="4" y="4"/>
                    <a:pt x="4" y="3"/>
                    <a:pt x="3" y="3"/>
                  </a:cubicBezTo>
                  <a:cubicBezTo>
                    <a:pt x="3" y="2"/>
                    <a:pt x="2" y="0"/>
                    <a:pt x="1" y="1"/>
                  </a:cubicBezTo>
                  <a:cubicBezTo>
                    <a:pt x="0" y="4"/>
                    <a:pt x="0" y="4"/>
                    <a:pt x="0" y="4"/>
                  </a:cubicBezTo>
                  <a:cubicBezTo>
                    <a:pt x="0" y="5"/>
                    <a:pt x="0" y="5"/>
                    <a:pt x="0" y="5"/>
                  </a:cubicBezTo>
                  <a:cubicBezTo>
                    <a:pt x="0" y="5"/>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0" name="world icon piece"/>
            <p:cNvSpPr>
              <a:spLocks/>
            </p:cNvSpPr>
            <p:nvPr/>
          </p:nvSpPr>
          <p:spPr bwMode="auto">
            <a:xfrm>
              <a:off x="4100513" y="2911476"/>
              <a:ext cx="22225" cy="12700"/>
            </a:xfrm>
            <a:custGeom>
              <a:avLst/>
              <a:gdLst>
                <a:gd name="T0" fmla="*/ 8 w 9"/>
                <a:gd name="T1" fmla="*/ 3 h 5"/>
                <a:gd name="T2" fmla="*/ 8 w 9"/>
                <a:gd name="T3" fmla="*/ 1 h 5"/>
                <a:gd name="T4" fmla="*/ 6 w 9"/>
                <a:gd name="T5" fmla="*/ 0 h 5"/>
                <a:gd name="T6" fmla="*/ 4 w 9"/>
                <a:gd name="T7" fmla="*/ 2 h 5"/>
                <a:gd name="T8" fmla="*/ 3 w 9"/>
                <a:gd name="T9" fmla="*/ 0 h 5"/>
                <a:gd name="T10" fmla="*/ 0 w 9"/>
                <a:gd name="T11" fmla="*/ 2 h 5"/>
                <a:gd name="T12" fmla="*/ 0 w 9"/>
                <a:gd name="T13" fmla="*/ 4 h 5"/>
                <a:gd name="T14" fmla="*/ 4 w 9"/>
                <a:gd name="T15" fmla="*/ 4 h 5"/>
                <a:gd name="T16" fmla="*/ 6 w 9"/>
                <a:gd name="T17" fmla="*/ 5 h 5"/>
                <a:gd name="T18" fmla="*/ 8 w 9"/>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8" y="3"/>
                  </a:moveTo>
                  <a:cubicBezTo>
                    <a:pt x="8" y="2"/>
                    <a:pt x="8" y="1"/>
                    <a:pt x="8" y="1"/>
                  </a:cubicBezTo>
                  <a:cubicBezTo>
                    <a:pt x="9" y="1"/>
                    <a:pt x="8" y="0"/>
                    <a:pt x="6" y="0"/>
                  </a:cubicBezTo>
                  <a:cubicBezTo>
                    <a:pt x="4" y="1"/>
                    <a:pt x="5" y="2"/>
                    <a:pt x="4" y="2"/>
                  </a:cubicBezTo>
                  <a:cubicBezTo>
                    <a:pt x="3" y="1"/>
                    <a:pt x="4" y="0"/>
                    <a:pt x="3" y="0"/>
                  </a:cubicBezTo>
                  <a:cubicBezTo>
                    <a:pt x="2" y="0"/>
                    <a:pt x="1" y="1"/>
                    <a:pt x="0" y="2"/>
                  </a:cubicBezTo>
                  <a:cubicBezTo>
                    <a:pt x="0" y="3"/>
                    <a:pt x="0" y="3"/>
                    <a:pt x="0" y="4"/>
                  </a:cubicBezTo>
                  <a:cubicBezTo>
                    <a:pt x="0" y="5"/>
                    <a:pt x="2" y="5"/>
                    <a:pt x="4" y="4"/>
                  </a:cubicBezTo>
                  <a:cubicBezTo>
                    <a:pt x="6" y="4"/>
                    <a:pt x="5" y="4"/>
                    <a:pt x="6" y="5"/>
                  </a:cubicBezTo>
                  <a:cubicBezTo>
                    <a:pt x="7" y="5"/>
                    <a:pt x="8" y="4"/>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1" name="world icon piece"/>
            <p:cNvSpPr>
              <a:spLocks/>
            </p:cNvSpPr>
            <p:nvPr/>
          </p:nvSpPr>
          <p:spPr bwMode="auto">
            <a:xfrm>
              <a:off x="4125913" y="2905126"/>
              <a:ext cx="7938" cy="6350"/>
            </a:xfrm>
            <a:custGeom>
              <a:avLst/>
              <a:gdLst>
                <a:gd name="T0" fmla="*/ 0 w 3"/>
                <a:gd name="T1" fmla="*/ 1 h 2"/>
                <a:gd name="T2" fmla="*/ 1 w 3"/>
                <a:gd name="T3" fmla="*/ 2 h 2"/>
                <a:gd name="T4" fmla="*/ 3 w 3"/>
                <a:gd name="T5" fmla="*/ 1 h 2"/>
                <a:gd name="T6" fmla="*/ 0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2"/>
                    <a:pt x="1" y="2"/>
                    <a:pt x="1" y="2"/>
                  </a:cubicBezTo>
                  <a:cubicBezTo>
                    <a:pt x="2" y="1"/>
                    <a:pt x="2" y="2"/>
                    <a:pt x="3" y="1"/>
                  </a:cubicBezTo>
                  <a:cubicBezTo>
                    <a:pt x="3" y="0"/>
                    <a:pt x="1"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2" name="world icon piece"/>
            <p:cNvSpPr>
              <a:spLocks/>
            </p:cNvSpPr>
            <p:nvPr/>
          </p:nvSpPr>
          <p:spPr bwMode="auto">
            <a:xfrm>
              <a:off x="4125913" y="2913063"/>
              <a:ext cx="11113" cy="12700"/>
            </a:xfrm>
            <a:custGeom>
              <a:avLst/>
              <a:gdLst>
                <a:gd name="T0" fmla="*/ 3 w 4"/>
                <a:gd name="T1" fmla="*/ 1 h 5"/>
                <a:gd name="T2" fmla="*/ 3 w 4"/>
                <a:gd name="T3" fmla="*/ 1 h 5"/>
                <a:gd name="T4" fmla="*/ 1 w 4"/>
                <a:gd name="T5" fmla="*/ 1 h 5"/>
                <a:gd name="T6" fmla="*/ 0 w 4"/>
                <a:gd name="T7" fmla="*/ 2 h 5"/>
                <a:gd name="T8" fmla="*/ 0 w 4"/>
                <a:gd name="T9" fmla="*/ 2 h 5"/>
                <a:gd name="T10" fmla="*/ 0 w 4"/>
                <a:gd name="T11" fmla="*/ 3 h 5"/>
                <a:gd name="T12" fmla="*/ 0 w 4"/>
                <a:gd name="T13" fmla="*/ 5 h 5"/>
                <a:gd name="T14" fmla="*/ 3 w 4"/>
                <a:gd name="T15" fmla="*/ 4 h 5"/>
                <a:gd name="T16" fmla="*/ 3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3" y="1"/>
                  </a:moveTo>
                  <a:cubicBezTo>
                    <a:pt x="3" y="1"/>
                    <a:pt x="3" y="1"/>
                    <a:pt x="3" y="1"/>
                  </a:cubicBezTo>
                  <a:cubicBezTo>
                    <a:pt x="2" y="0"/>
                    <a:pt x="2" y="1"/>
                    <a:pt x="1" y="1"/>
                  </a:cubicBezTo>
                  <a:cubicBezTo>
                    <a:pt x="1" y="1"/>
                    <a:pt x="0" y="1"/>
                    <a:pt x="0" y="2"/>
                  </a:cubicBezTo>
                  <a:cubicBezTo>
                    <a:pt x="0" y="2"/>
                    <a:pt x="0" y="2"/>
                    <a:pt x="0" y="2"/>
                  </a:cubicBezTo>
                  <a:cubicBezTo>
                    <a:pt x="0" y="2"/>
                    <a:pt x="0" y="2"/>
                    <a:pt x="0" y="3"/>
                  </a:cubicBezTo>
                  <a:cubicBezTo>
                    <a:pt x="0" y="3"/>
                    <a:pt x="0" y="4"/>
                    <a:pt x="0" y="5"/>
                  </a:cubicBezTo>
                  <a:cubicBezTo>
                    <a:pt x="1" y="5"/>
                    <a:pt x="2" y="5"/>
                    <a:pt x="3" y="4"/>
                  </a:cubicBezTo>
                  <a:cubicBezTo>
                    <a:pt x="4" y="4"/>
                    <a:pt x="3"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3" name="world icon piece"/>
            <p:cNvSpPr>
              <a:spLocks/>
            </p:cNvSpPr>
            <p:nvPr/>
          </p:nvSpPr>
          <p:spPr bwMode="auto">
            <a:xfrm>
              <a:off x="4114800" y="2932113"/>
              <a:ext cx="11113" cy="17463"/>
            </a:xfrm>
            <a:custGeom>
              <a:avLst/>
              <a:gdLst>
                <a:gd name="T0" fmla="*/ 2 w 4"/>
                <a:gd name="T1" fmla="*/ 1 h 7"/>
                <a:gd name="T2" fmla="*/ 1 w 4"/>
                <a:gd name="T3" fmla="*/ 2 h 7"/>
                <a:gd name="T4" fmla="*/ 1 w 4"/>
                <a:gd name="T5" fmla="*/ 5 h 7"/>
                <a:gd name="T6" fmla="*/ 2 w 4"/>
                <a:gd name="T7" fmla="*/ 5 h 7"/>
                <a:gd name="T8" fmla="*/ 4 w 4"/>
                <a:gd name="T9" fmla="*/ 4 h 7"/>
                <a:gd name="T10" fmla="*/ 4 w 4"/>
                <a:gd name="T11" fmla="*/ 0 h 7"/>
                <a:gd name="T12" fmla="*/ 2 w 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2" y="1"/>
                  </a:moveTo>
                  <a:cubicBezTo>
                    <a:pt x="2" y="2"/>
                    <a:pt x="2" y="2"/>
                    <a:pt x="1" y="2"/>
                  </a:cubicBezTo>
                  <a:cubicBezTo>
                    <a:pt x="1" y="2"/>
                    <a:pt x="0" y="4"/>
                    <a:pt x="1" y="5"/>
                  </a:cubicBezTo>
                  <a:cubicBezTo>
                    <a:pt x="1" y="7"/>
                    <a:pt x="1" y="6"/>
                    <a:pt x="2" y="5"/>
                  </a:cubicBezTo>
                  <a:cubicBezTo>
                    <a:pt x="4" y="5"/>
                    <a:pt x="4" y="5"/>
                    <a:pt x="4" y="4"/>
                  </a:cubicBezTo>
                  <a:cubicBezTo>
                    <a:pt x="4" y="3"/>
                    <a:pt x="4" y="1"/>
                    <a:pt x="4" y="0"/>
                  </a:cubicBezTo>
                  <a:cubicBezTo>
                    <a:pt x="4" y="0"/>
                    <a:pt x="3"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4" name="world icon piece"/>
            <p:cNvSpPr>
              <a:spLocks/>
            </p:cNvSpPr>
            <p:nvPr/>
          </p:nvSpPr>
          <p:spPr bwMode="auto">
            <a:xfrm>
              <a:off x="4129088" y="2932113"/>
              <a:ext cx="9525" cy="15875"/>
            </a:xfrm>
            <a:custGeom>
              <a:avLst/>
              <a:gdLst>
                <a:gd name="T0" fmla="*/ 3 w 4"/>
                <a:gd name="T1" fmla="*/ 3 h 6"/>
                <a:gd name="T2" fmla="*/ 2 w 4"/>
                <a:gd name="T3" fmla="*/ 1 h 6"/>
                <a:gd name="T4" fmla="*/ 0 w 4"/>
                <a:gd name="T5" fmla="*/ 2 h 6"/>
                <a:gd name="T6" fmla="*/ 0 w 4"/>
                <a:gd name="T7" fmla="*/ 3 h 6"/>
                <a:gd name="T8" fmla="*/ 1 w 4"/>
                <a:gd name="T9" fmla="*/ 5 h 6"/>
                <a:gd name="T10" fmla="*/ 3 w 4"/>
                <a:gd name="T11" fmla="*/ 3 h 6"/>
              </a:gdLst>
              <a:ahLst/>
              <a:cxnLst>
                <a:cxn ang="0">
                  <a:pos x="T0" y="T1"/>
                </a:cxn>
                <a:cxn ang="0">
                  <a:pos x="T2" y="T3"/>
                </a:cxn>
                <a:cxn ang="0">
                  <a:pos x="T4" y="T5"/>
                </a:cxn>
                <a:cxn ang="0">
                  <a:pos x="T6" y="T7"/>
                </a:cxn>
                <a:cxn ang="0">
                  <a:pos x="T8" y="T9"/>
                </a:cxn>
                <a:cxn ang="0">
                  <a:pos x="T10" y="T11"/>
                </a:cxn>
              </a:cxnLst>
              <a:rect l="0" t="0" r="r" b="b"/>
              <a:pathLst>
                <a:path w="4" h="6">
                  <a:moveTo>
                    <a:pt x="3" y="3"/>
                  </a:moveTo>
                  <a:cubicBezTo>
                    <a:pt x="4" y="2"/>
                    <a:pt x="3" y="2"/>
                    <a:pt x="2" y="1"/>
                  </a:cubicBezTo>
                  <a:cubicBezTo>
                    <a:pt x="1" y="0"/>
                    <a:pt x="1" y="1"/>
                    <a:pt x="0" y="2"/>
                  </a:cubicBezTo>
                  <a:cubicBezTo>
                    <a:pt x="0" y="3"/>
                    <a:pt x="0" y="3"/>
                    <a:pt x="0" y="3"/>
                  </a:cubicBezTo>
                  <a:cubicBezTo>
                    <a:pt x="0" y="3"/>
                    <a:pt x="0" y="4"/>
                    <a:pt x="1" y="5"/>
                  </a:cubicBezTo>
                  <a:cubicBezTo>
                    <a:pt x="1" y="6"/>
                    <a:pt x="1" y="4"/>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5" name="world icon piece"/>
            <p:cNvSpPr>
              <a:spLocks/>
            </p:cNvSpPr>
            <p:nvPr/>
          </p:nvSpPr>
          <p:spPr bwMode="auto">
            <a:xfrm>
              <a:off x="4141788" y="2916238"/>
              <a:ext cx="23813" cy="20638"/>
            </a:xfrm>
            <a:custGeom>
              <a:avLst/>
              <a:gdLst>
                <a:gd name="T0" fmla="*/ 1 w 9"/>
                <a:gd name="T1" fmla="*/ 4 h 8"/>
                <a:gd name="T2" fmla="*/ 1 w 9"/>
                <a:gd name="T3" fmla="*/ 7 h 8"/>
                <a:gd name="T4" fmla="*/ 4 w 9"/>
                <a:gd name="T5" fmla="*/ 8 h 8"/>
                <a:gd name="T6" fmla="*/ 8 w 9"/>
                <a:gd name="T7" fmla="*/ 6 h 8"/>
                <a:gd name="T8" fmla="*/ 5 w 9"/>
                <a:gd name="T9" fmla="*/ 5 h 8"/>
                <a:gd name="T10" fmla="*/ 2 w 9"/>
                <a:gd name="T11" fmla="*/ 4 h 8"/>
                <a:gd name="T12" fmla="*/ 2 w 9"/>
                <a:gd name="T13" fmla="*/ 1 h 8"/>
                <a:gd name="T14" fmla="*/ 0 w 9"/>
                <a:gd name="T15" fmla="*/ 0 h 8"/>
                <a:gd name="T16" fmla="*/ 0 w 9"/>
                <a:gd name="T17" fmla="*/ 0 h 8"/>
                <a:gd name="T18" fmla="*/ 0 w 9"/>
                <a:gd name="T19" fmla="*/ 1 h 8"/>
                <a:gd name="T20" fmla="*/ 0 w 9"/>
                <a:gd name="T21" fmla="*/ 2 h 8"/>
                <a:gd name="T22" fmla="*/ 1 w 9"/>
                <a:gd name="T2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
                  <a:moveTo>
                    <a:pt x="1" y="4"/>
                  </a:moveTo>
                  <a:cubicBezTo>
                    <a:pt x="1" y="5"/>
                    <a:pt x="1" y="5"/>
                    <a:pt x="1" y="7"/>
                  </a:cubicBezTo>
                  <a:cubicBezTo>
                    <a:pt x="1" y="8"/>
                    <a:pt x="3" y="8"/>
                    <a:pt x="4" y="8"/>
                  </a:cubicBezTo>
                  <a:cubicBezTo>
                    <a:pt x="5" y="8"/>
                    <a:pt x="7" y="8"/>
                    <a:pt x="8" y="6"/>
                  </a:cubicBezTo>
                  <a:cubicBezTo>
                    <a:pt x="9" y="4"/>
                    <a:pt x="7" y="5"/>
                    <a:pt x="5" y="5"/>
                  </a:cubicBezTo>
                  <a:cubicBezTo>
                    <a:pt x="4" y="5"/>
                    <a:pt x="3" y="5"/>
                    <a:pt x="2" y="4"/>
                  </a:cubicBezTo>
                  <a:cubicBezTo>
                    <a:pt x="2" y="3"/>
                    <a:pt x="2" y="2"/>
                    <a:pt x="2" y="1"/>
                  </a:cubicBezTo>
                  <a:cubicBezTo>
                    <a:pt x="1" y="1"/>
                    <a:pt x="1" y="0"/>
                    <a:pt x="0" y="0"/>
                  </a:cubicBezTo>
                  <a:cubicBezTo>
                    <a:pt x="0" y="0"/>
                    <a:pt x="0" y="0"/>
                    <a:pt x="0" y="0"/>
                  </a:cubicBezTo>
                  <a:cubicBezTo>
                    <a:pt x="0" y="1"/>
                    <a:pt x="0" y="1"/>
                    <a:pt x="0" y="1"/>
                  </a:cubicBezTo>
                  <a:cubicBezTo>
                    <a:pt x="0" y="2"/>
                    <a:pt x="0" y="2"/>
                    <a:pt x="0" y="2"/>
                  </a:cubicBezTo>
                  <a:cubicBezTo>
                    <a:pt x="1" y="2"/>
                    <a:pt x="0" y="3"/>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6" name="world icon piece"/>
            <p:cNvSpPr>
              <a:spLocks/>
            </p:cNvSpPr>
            <p:nvPr/>
          </p:nvSpPr>
          <p:spPr bwMode="auto">
            <a:xfrm>
              <a:off x="4133850" y="2940051"/>
              <a:ext cx="47625" cy="65088"/>
            </a:xfrm>
            <a:custGeom>
              <a:avLst/>
              <a:gdLst>
                <a:gd name="T0" fmla="*/ 15 w 18"/>
                <a:gd name="T1" fmla="*/ 14 h 25"/>
                <a:gd name="T2" fmla="*/ 15 w 18"/>
                <a:gd name="T3" fmla="*/ 10 h 25"/>
                <a:gd name="T4" fmla="*/ 11 w 18"/>
                <a:gd name="T5" fmla="*/ 5 h 25"/>
                <a:gd name="T6" fmla="*/ 11 w 18"/>
                <a:gd name="T7" fmla="*/ 2 h 25"/>
                <a:gd name="T8" fmla="*/ 7 w 18"/>
                <a:gd name="T9" fmla="*/ 2 h 25"/>
                <a:gd name="T10" fmla="*/ 5 w 18"/>
                <a:gd name="T11" fmla="*/ 0 h 25"/>
                <a:gd name="T12" fmla="*/ 1 w 18"/>
                <a:gd name="T13" fmla="*/ 2 h 25"/>
                <a:gd name="T14" fmla="*/ 1 w 18"/>
                <a:gd name="T15" fmla="*/ 3 h 25"/>
                <a:gd name="T16" fmla="*/ 0 w 18"/>
                <a:gd name="T17" fmla="*/ 5 h 25"/>
                <a:gd name="T18" fmla="*/ 1 w 18"/>
                <a:gd name="T19" fmla="*/ 7 h 25"/>
                <a:gd name="T20" fmla="*/ 4 w 18"/>
                <a:gd name="T21" fmla="*/ 8 h 25"/>
                <a:gd name="T22" fmla="*/ 7 w 18"/>
                <a:gd name="T23" fmla="*/ 9 h 25"/>
                <a:gd name="T24" fmla="*/ 8 w 18"/>
                <a:gd name="T25" fmla="*/ 10 h 25"/>
                <a:gd name="T26" fmla="*/ 11 w 18"/>
                <a:gd name="T27" fmla="*/ 13 h 25"/>
                <a:gd name="T28" fmla="*/ 10 w 18"/>
                <a:gd name="T29" fmla="*/ 16 h 25"/>
                <a:gd name="T30" fmla="*/ 7 w 18"/>
                <a:gd name="T31" fmla="*/ 18 h 25"/>
                <a:gd name="T32" fmla="*/ 5 w 18"/>
                <a:gd name="T33" fmla="*/ 19 h 25"/>
                <a:gd name="T34" fmla="*/ 8 w 18"/>
                <a:gd name="T35" fmla="*/ 20 h 25"/>
                <a:gd name="T36" fmla="*/ 10 w 18"/>
                <a:gd name="T37" fmla="*/ 23 h 25"/>
                <a:gd name="T38" fmla="*/ 12 w 18"/>
                <a:gd name="T39" fmla="*/ 22 h 25"/>
                <a:gd name="T40" fmla="*/ 15 w 18"/>
                <a:gd name="T41" fmla="*/ 21 h 25"/>
                <a:gd name="T42" fmla="*/ 14 w 18"/>
                <a:gd name="T43" fmla="*/ 17 h 25"/>
                <a:gd name="T44" fmla="*/ 15 w 18"/>
                <a:gd name="T45" fmla="*/ 19 h 25"/>
                <a:gd name="T46" fmla="*/ 17 w 18"/>
                <a:gd name="T47" fmla="*/ 17 h 25"/>
                <a:gd name="T48" fmla="*/ 15 w 18"/>
                <a:gd name="T4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5">
                  <a:moveTo>
                    <a:pt x="15" y="14"/>
                  </a:moveTo>
                  <a:cubicBezTo>
                    <a:pt x="14" y="13"/>
                    <a:pt x="16" y="11"/>
                    <a:pt x="15" y="10"/>
                  </a:cubicBezTo>
                  <a:cubicBezTo>
                    <a:pt x="15" y="8"/>
                    <a:pt x="12" y="6"/>
                    <a:pt x="11" y="5"/>
                  </a:cubicBezTo>
                  <a:cubicBezTo>
                    <a:pt x="10" y="5"/>
                    <a:pt x="11" y="4"/>
                    <a:pt x="11" y="2"/>
                  </a:cubicBezTo>
                  <a:cubicBezTo>
                    <a:pt x="10" y="0"/>
                    <a:pt x="8" y="3"/>
                    <a:pt x="7" y="2"/>
                  </a:cubicBezTo>
                  <a:cubicBezTo>
                    <a:pt x="5" y="1"/>
                    <a:pt x="6" y="0"/>
                    <a:pt x="5" y="0"/>
                  </a:cubicBezTo>
                  <a:cubicBezTo>
                    <a:pt x="4" y="0"/>
                    <a:pt x="2" y="2"/>
                    <a:pt x="1" y="2"/>
                  </a:cubicBezTo>
                  <a:cubicBezTo>
                    <a:pt x="1" y="3"/>
                    <a:pt x="1" y="3"/>
                    <a:pt x="1" y="3"/>
                  </a:cubicBezTo>
                  <a:cubicBezTo>
                    <a:pt x="1" y="3"/>
                    <a:pt x="0" y="4"/>
                    <a:pt x="0" y="5"/>
                  </a:cubicBezTo>
                  <a:cubicBezTo>
                    <a:pt x="0" y="6"/>
                    <a:pt x="0" y="7"/>
                    <a:pt x="1" y="7"/>
                  </a:cubicBezTo>
                  <a:cubicBezTo>
                    <a:pt x="3" y="7"/>
                    <a:pt x="3" y="7"/>
                    <a:pt x="4" y="8"/>
                  </a:cubicBezTo>
                  <a:cubicBezTo>
                    <a:pt x="5" y="8"/>
                    <a:pt x="5" y="9"/>
                    <a:pt x="7" y="9"/>
                  </a:cubicBezTo>
                  <a:cubicBezTo>
                    <a:pt x="8" y="9"/>
                    <a:pt x="8" y="9"/>
                    <a:pt x="8" y="10"/>
                  </a:cubicBezTo>
                  <a:cubicBezTo>
                    <a:pt x="8" y="11"/>
                    <a:pt x="10" y="12"/>
                    <a:pt x="11" y="13"/>
                  </a:cubicBezTo>
                  <a:cubicBezTo>
                    <a:pt x="13" y="15"/>
                    <a:pt x="12" y="15"/>
                    <a:pt x="10" y="16"/>
                  </a:cubicBezTo>
                  <a:cubicBezTo>
                    <a:pt x="9" y="16"/>
                    <a:pt x="9" y="17"/>
                    <a:pt x="7" y="18"/>
                  </a:cubicBezTo>
                  <a:cubicBezTo>
                    <a:pt x="6" y="18"/>
                    <a:pt x="5" y="18"/>
                    <a:pt x="5" y="19"/>
                  </a:cubicBezTo>
                  <a:cubicBezTo>
                    <a:pt x="4" y="21"/>
                    <a:pt x="7" y="20"/>
                    <a:pt x="8" y="20"/>
                  </a:cubicBezTo>
                  <a:cubicBezTo>
                    <a:pt x="9" y="21"/>
                    <a:pt x="9" y="22"/>
                    <a:pt x="10" y="23"/>
                  </a:cubicBezTo>
                  <a:cubicBezTo>
                    <a:pt x="12" y="25"/>
                    <a:pt x="11" y="24"/>
                    <a:pt x="12" y="22"/>
                  </a:cubicBezTo>
                  <a:cubicBezTo>
                    <a:pt x="12" y="21"/>
                    <a:pt x="13" y="22"/>
                    <a:pt x="15" y="21"/>
                  </a:cubicBezTo>
                  <a:cubicBezTo>
                    <a:pt x="16" y="20"/>
                    <a:pt x="13" y="19"/>
                    <a:pt x="14" y="17"/>
                  </a:cubicBezTo>
                  <a:cubicBezTo>
                    <a:pt x="14" y="16"/>
                    <a:pt x="15" y="18"/>
                    <a:pt x="15" y="19"/>
                  </a:cubicBezTo>
                  <a:cubicBezTo>
                    <a:pt x="16" y="20"/>
                    <a:pt x="16" y="19"/>
                    <a:pt x="17" y="17"/>
                  </a:cubicBezTo>
                  <a:cubicBezTo>
                    <a:pt x="18" y="16"/>
                    <a:pt x="16" y="15"/>
                    <a:pt x="15"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7" name="world icon piece"/>
            <p:cNvSpPr>
              <a:spLocks/>
            </p:cNvSpPr>
            <p:nvPr/>
          </p:nvSpPr>
          <p:spPr bwMode="auto">
            <a:xfrm>
              <a:off x="4254500" y="2989263"/>
              <a:ext cx="20638" cy="15875"/>
            </a:xfrm>
            <a:custGeom>
              <a:avLst/>
              <a:gdLst>
                <a:gd name="T0" fmla="*/ 5 w 8"/>
                <a:gd name="T1" fmla="*/ 5 h 6"/>
                <a:gd name="T2" fmla="*/ 6 w 8"/>
                <a:gd name="T3" fmla="*/ 4 h 6"/>
                <a:gd name="T4" fmla="*/ 7 w 8"/>
                <a:gd name="T5" fmla="*/ 3 h 6"/>
                <a:gd name="T6" fmla="*/ 7 w 8"/>
                <a:gd name="T7" fmla="*/ 0 h 6"/>
                <a:gd name="T8" fmla="*/ 5 w 8"/>
                <a:gd name="T9" fmla="*/ 0 h 6"/>
                <a:gd name="T10" fmla="*/ 4 w 8"/>
                <a:gd name="T11" fmla="*/ 1 h 6"/>
                <a:gd name="T12" fmla="*/ 3 w 8"/>
                <a:gd name="T13" fmla="*/ 1 h 6"/>
                <a:gd name="T14" fmla="*/ 2 w 8"/>
                <a:gd name="T15" fmla="*/ 0 h 6"/>
                <a:gd name="T16" fmla="*/ 1 w 8"/>
                <a:gd name="T17" fmla="*/ 0 h 6"/>
                <a:gd name="T18" fmla="*/ 0 w 8"/>
                <a:gd name="T19" fmla="*/ 3 h 6"/>
                <a:gd name="T20" fmla="*/ 1 w 8"/>
                <a:gd name="T21" fmla="*/ 5 h 6"/>
                <a:gd name="T22" fmla="*/ 2 w 8"/>
                <a:gd name="T23" fmla="*/ 5 h 6"/>
                <a:gd name="T24" fmla="*/ 3 w 8"/>
                <a:gd name="T25" fmla="*/ 6 h 6"/>
                <a:gd name="T26" fmla="*/ 5 w 8"/>
                <a:gd name="T2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6">
                  <a:moveTo>
                    <a:pt x="5" y="5"/>
                  </a:moveTo>
                  <a:cubicBezTo>
                    <a:pt x="5" y="5"/>
                    <a:pt x="5" y="4"/>
                    <a:pt x="6" y="4"/>
                  </a:cubicBezTo>
                  <a:cubicBezTo>
                    <a:pt x="6" y="4"/>
                    <a:pt x="7" y="4"/>
                    <a:pt x="7" y="3"/>
                  </a:cubicBezTo>
                  <a:cubicBezTo>
                    <a:pt x="8" y="3"/>
                    <a:pt x="8" y="1"/>
                    <a:pt x="7" y="0"/>
                  </a:cubicBezTo>
                  <a:cubicBezTo>
                    <a:pt x="6" y="0"/>
                    <a:pt x="6" y="0"/>
                    <a:pt x="5" y="0"/>
                  </a:cubicBezTo>
                  <a:cubicBezTo>
                    <a:pt x="4" y="1"/>
                    <a:pt x="5" y="1"/>
                    <a:pt x="4" y="1"/>
                  </a:cubicBezTo>
                  <a:cubicBezTo>
                    <a:pt x="3" y="1"/>
                    <a:pt x="3" y="1"/>
                    <a:pt x="3" y="1"/>
                  </a:cubicBezTo>
                  <a:cubicBezTo>
                    <a:pt x="2" y="1"/>
                    <a:pt x="2" y="1"/>
                    <a:pt x="2" y="0"/>
                  </a:cubicBezTo>
                  <a:cubicBezTo>
                    <a:pt x="1" y="0"/>
                    <a:pt x="1" y="0"/>
                    <a:pt x="1" y="0"/>
                  </a:cubicBezTo>
                  <a:cubicBezTo>
                    <a:pt x="0" y="1"/>
                    <a:pt x="0" y="2"/>
                    <a:pt x="0" y="3"/>
                  </a:cubicBezTo>
                  <a:cubicBezTo>
                    <a:pt x="0" y="3"/>
                    <a:pt x="0" y="4"/>
                    <a:pt x="1" y="5"/>
                  </a:cubicBezTo>
                  <a:cubicBezTo>
                    <a:pt x="1" y="5"/>
                    <a:pt x="1" y="5"/>
                    <a:pt x="2" y="5"/>
                  </a:cubicBezTo>
                  <a:cubicBezTo>
                    <a:pt x="2" y="5"/>
                    <a:pt x="2" y="5"/>
                    <a:pt x="3" y="6"/>
                  </a:cubicBezTo>
                  <a:cubicBezTo>
                    <a:pt x="3" y="6"/>
                    <a:pt x="4"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8" name="world icon piece"/>
            <p:cNvSpPr>
              <a:spLocks/>
            </p:cNvSpPr>
            <p:nvPr/>
          </p:nvSpPr>
          <p:spPr bwMode="auto">
            <a:xfrm>
              <a:off x="4314825" y="2913063"/>
              <a:ext cx="31750" cy="28575"/>
            </a:xfrm>
            <a:custGeom>
              <a:avLst/>
              <a:gdLst>
                <a:gd name="T0" fmla="*/ 1 w 12"/>
                <a:gd name="T1" fmla="*/ 5 h 11"/>
                <a:gd name="T2" fmla="*/ 4 w 12"/>
                <a:gd name="T3" fmla="*/ 7 h 11"/>
                <a:gd name="T4" fmla="*/ 5 w 12"/>
                <a:gd name="T5" fmla="*/ 10 h 11"/>
                <a:gd name="T6" fmla="*/ 7 w 12"/>
                <a:gd name="T7" fmla="*/ 7 h 11"/>
                <a:gd name="T8" fmla="*/ 9 w 12"/>
                <a:gd name="T9" fmla="*/ 8 h 11"/>
                <a:gd name="T10" fmla="*/ 10 w 12"/>
                <a:gd name="T11" fmla="*/ 5 h 11"/>
                <a:gd name="T12" fmla="*/ 6 w 12"/>
                <a:gd name="T13" fmla="*/ 3 h 11"/>
                <a:gd name="T14" fmla="*/ 4 w 12"/>
                <a:gd name="T15" fmla="*/ 1 h 11"/>
                <a:gd name="T16" fmla="*/ 1 w 12"/>
                <a:gd name="T17" fmla="*/ 3 h 11"/>
                <a:gd name="T18" fmla="*/ 1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 y="5"/>
                  </a:moveTo>
                  <a:cubicBezTo>
                    <a:pt x="2" y="5"/>
                    <a:pt x="4" y="6"/>
                    <a:pt x="4" y="7"/>
                  </a:cubicBezTo>
                  <a:cubicBezTo>
                    <a:pt x="4" y="8"/>
                    <a:pt x="3" y="11"/>
                    <a:pt x="5" y="10"/>
                  </a:cubicBezTo>
                  <a:cubicBezTo>
                    <a:pt x="6" y="9"/>
                    <a:pt x="6" y="8"/>
                    <a:pt x="7" y="7"/>
                  </a:cubicBezTo>
                  <a:cubicBezTo>
                    <a:pt x="7" y="6"/>
                    <a:pt x="8" y="8"/>
                    <a:pt x="9" y="8"/>
                  </a:cubicBezTo>
                  <a:cubicBezTo>
                    <a:pt x="11" y="8"/>
                    <a:pt x="12" y="6"/>
                    <a:pt x="10" y="5"/>
                  </a:cubicBezTo>
                  <a:cubicBezTo>
                    <a:pt x="8" y="4"/>
                    <a:pt x="6" y="4"/>
                    <a:pt x="6" y="3"/>
                  </a:cubicBezTo>
                  <a:cubicBezTo>
                    <a:pt x="5" y="2"/>
                    <a:pt x="6" y="0"/>
                    <a:pt x="4" y="1"/>
                  </a:cubicBezTo>
                  <a:cubicBezTo>
                    <a:pt x="3" y="2"/>
                    <a:pt x="1" y="3"/>
                    <a:pt x="1" y="3"/>
                  </a:cubicBezTo>
                  <a:cubicBezTo>
                    <a:pt x="0" y="3"/>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9" name="world icon piece"/>
            <p:cNvSpPr>
              <a:spLocks/>
            </p:cNvSpPr>
            <p:nvPr/>
          </p:nvSpPr>
          <p:spPr bwMode="auto">
            <a:xfrm>
              <a:off x="4330700" y="2913063"/>
              <a:ext cx="12700" cy="7938"/>
            </a:xfrm>
            <a:custGeom>
              <a:avLst/>
              <a:gdLst>
                <a:gd name="T0" fmla="*/ 2 w 5"/>
                <a:gd name="T1" fmla="*/ 3 h 3"/>
                <a:gd name="T2" fmla="*/ 4 w 5"/>
                <a:gd name="T3" fmla="*/ 1 h 3"/>
                <a:gd name="T4" fmla="*/ 1 w 5"/>
                <a:gd name="T5" fmla="*/ 1 h 3"/>
                <a:gd name="T6" fmla="*/ 2 w 5"/>
                <a:gd name="T7" fmla="*/ 3 h 3"/>
              </a:gdLst>
              <a:ahLst/>
              <a:cxnLst>
                <a:cxn ang="0">
                  <a:pos x="T0" y="T1"/>
                </a:cxn>
                <a:cxn ang="0">
                  <a:pos x="T2" y="T3"/>
                </a:cxn>
                <a:cxn ang="0">
                  <a:pos x="T4" y="T5"/>
                </a:cxn>
                <a:cxn ang="0">
                  <a:pos x="T6" y="T7"/>
                </a:cxn>
              </a:cxnLst>
              <a:rect l="0" t="0" r="r" b="b"/>
              <a:pathLst>
                <a:path w="5" h="3">
                  <a:moveTo>
                    <a:pt x="2" y="3"/>
                  </a:moveTo>
                  <a:cubicBezTo>
                    <a:pt x="5" y="3"/>
                    <a:pt x="5" y="1"/>
                    <a:pt x="4" y="1"/>
                  </a:cubicBezTo>
                  <a:cubicBezTo>
                    <a:pt x="3" y="0"/>
                    <a:pt x="2" y="0"/>
                    <a:pt x="1" y="1"/>
                  </a:cubicBezTo>
                  <a:cubicBezTo>
                    <a:pt x="1" y="1"/>
                    <a:pt x="0"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0" name="world icon piece"/>
            <p:cNvSpPr>
              <a:spLocks/>
            </p:cNvSpPr>
            <p:nvPr/>
          </p:nvSpPr>
          <p:spPr bwMode="auto">
            <a:xfrm>
              <a:off x="4495800" y="3162301"/>
              <a:ext cx="7938" cy="7938"/>
            </a:xfrm>
            <a:custGeom>
              <a:avLst/>
              <a:gdLst>
                <a:gd name="T0" fmla="*/ 0 w 3"/>
                <a:gd name="T1" fmla="*/ 1 h 3"/>
                <a:gd name="T2" fmla="*/ 1 w 3"/>
                <a:gd name="T3" fmla="*/ 2 h 3"/>
                <a:gd name="T4" fmla="*/ 3 w 3"/>
                <a:gd name="T5" fmla="*/ 2 h 3"/>
                <a:gd name="T6" fmla="*/ 2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2"/>
                    <a:pt x="1" y="2"/>
                  </a:cubicBezTo>
                  <a:cubicBezTo>
                    <a:pt x="2" y="3"/>
                    <a:pt x="3" y="3"/>
                    <a:pt x="3" y="2"/>
                  </a:cubicBezTo>
                  <a:cubicBezTo>
                    <a:pt x="2" y="2"/>
                    <a:pt x="2" y="1"/>
                    <a:pt x="2" y="1"/>
                  </a:cubicBezTo>
                  <a:cubicBezTo>
                    <a:pt x="2"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1" name="world icon piece"/>
            <p:cNvSpPr>
              <a:spLocks/>
            </p:cNvSpPr>
            <p:nvPr/>
          </p:nvSpPr>
          <p:spPr bwMode="auto">
            <a:xfrm>
              <a:off x="4403725" y="3214688"/>
              <a:ext cx="20638" cy="36513"/>
            </a:xfrm>
            <a:custGeom>
              <a:avLst/>
              <a:gdLst>
                <a:gd name="T0" fmla="*/ 6 w 8"/>
                <a:gd name="T1" fmla="*/ 1 h 14"/>
                <a:gd name="T2" fmla="*/ 4 w 8"/>
                <a:gd name="T3" fmla="*/ 4 h 14"/>
                <a:gd name="T4" fmla="*/ 2 w 8"/>
                <a:gd name="T5" fmla="*/ 5 h 14"/>
                <a:gd name="T6" fmla="*/ 1 w 8"/>
                <a:gd name="T7" fmla="*/ 9 h 14"/>
                <a:gd name="T8" fmla="*/ 1 w 8"/>
                <a:gd name="T9" fmla="*/ 9 h 14"/>
                <a:gd name="T10" fmla="*/ 1 w 8"/>
                <a:gd name="T11" fmla="*/ 12 h 14"/>
                <a:gd name="T12" fmla="*/ 3 w 8"/>
                <a:gd name="T13" fmla="*/ 13 h 14"/>
                <a:gd name="T14" fmla="*/ 5 w 8"/>
                <a:gd name="T15" fmla="*/ 11 h 14"/>
                <a:gd name="T16" fmla="*/ 6 w 8"/>
                <a:gd name="T17" fmla="*/ 7 h 14"/>
                <a:gd name="T18" fmla="*/ 8 w 8"/>
                <a:gd name="T19" fmla="*/ 3 h 14"/>
                <a:gd name="T20" fmla="*/ 6 w 8"/>
                <a:gd name="T2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4">
                  <a:moveTo>
                    <a:pt x="6" y="1"/>
                  </a:moveTo>
                  <a:cubicBezTo>
                    <a:pt x="5" y="2"/>
                    <a:pt x="5" y="3"/>
                    <a:pt x="4" y="4"/>
                  </a:cubicBezTo>
                  <a:cubicBezTo>
                    <a:pt x="3" y="4"/>
                    <a:pt x="2" y="4"/>
                    <a:pt x="2" y="5"/>
                  </a:cubicBezTo>
                  <a:cubicBezTo>
                    <a:pt x="1" y="6"/>
                    <a:pt x="1" y="8"/>
                    <a:pt x="1" y="9"/>
                  </a:cubicBezTo>
                  <a:cubicBezTo>
                    <a:pt x="1" y="9"/>
                    <a:pt x="1" y="9"/>
                    <a:pt x="1" y="9"/>
                  </a:cubicBezTo>
                  <a:cubicBezTo>
                    <a:pt x="0" y="10"/>
                    <a:pt x="0" y="11"/>
                    <a:pt x="1" y="12"/>
                  </a:cubicBezTo>
                  <a:cubicBezTo>
                    <a:pt x="1" y="13"/>
                    <a:pt x="2" y="13"/>
                    <a:pt x="3" y="13"/>
                  </a:cubicBezTo>
                  <a:cubicBezTo>
                    <a:pt x="4" y="14"/>
                    <a:pt x="4" y="13"/>
                    <a:pt x="5" y="11"/>
                  </a:cubicBezTo>
                  <a:cubicBezTo>
                    <a:pt x="6" y="10"/>
                    <a:pt x="6" y="10"/>
                    <a:pt x="6" y="7"/>
                  </a:cubicBezTo>
                  <a:cubicBezTo>
                    <a:pt x="7" y="4"/>
                    <a:pt x="7" y="5"/>
                    <a:pt x="8" y="3"/>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2" name="world icon piece"/>
            <p:cNvSpPr>
              <a:spLocks/>
            </p:cNvSpPr>
            <p:nvPr/>
          </p:nvSpPr>
          <p:spPr bwMode="auto">
            <a:xfrm>
              <a:off x="4065588" y="2913063"/>
              <a:ext cx="20638" cy="23813"/>
            </a:xfrm>
            <a:custGeom>
              <a:avLst/>
              <a:gdLst>
                <a:gd name="T0" fmla="*/ 8 w 8"/>
                <a:gd name="T1" fmla="*/ 3 h 9"/>
                <a:gd name="T2" fmla="*/ 8 w 8"/>
                <a:gd name="T3" fmla="*/ 2 h 9"/>
                <a:gd name="T4" fmla="*/ 4 w 8"/>
                <a:gd name="T5" fmla="*/ 2 h 9"/>
                <a:gd name="T6" fmla="*/ 1 w 8"/>
                <a:gd name="T7" fmla="*/ 6 h 9"/>
                <a:gd name="T8" fmla="*/ 2 w 8"/>
                <a:gd name="T9" fmla="*/ 9 h 9"/>
                <a:gd name="T10" fmla="*/ 4 w 8"/>
                <a:gd name="T11" fmla="*/ 8 h 9"/>
                <a:gd name="T12" fmla="*/ 5 w 8"/>
                <a:gd name="T13" fmla="*/ 7 h 9"/>
                <a:gd name="T14" fmla="*/ 7 w 8"/>
                <a:gd name="T15" fmla="*/ 5 h 9"/>
                <a:gd name="T16" fmla="*/ 8 w 8"/>
                <a:gd name="T1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8" y="3"/>
                  </a:moveTo>
                  <a:cubicBezTo>
                    <a:pt x="8" y="2"/>
                    <a:pt x="8" y="2"/>
                    <a:pt x="8" y="2"/>
                  </a:cubicBezTo>
                  <a:cubicBezTo>
                    <a:pt x="6" y="0"/>
                    <a:pt x="6" y="1"/>
                    <a:pt x="4" y="2"/>
                  </a:cubicBezTo>
                  <a:cubicBezTo>
                    <a:pt x="2" y="3"/>
                    <a:pt x="2" y="4"/>
                    <a:pt x="1" y="6"/>
                  </a:cubicBezTo>
                  <a:cubicBezTo>
                    <a:pt x="1" y="7"/>
                    <a:pt x="0" y="9"/>
                    <a:pt x="2" y="9"/>
                  </a:cubicBezTo>
                  <a:cubicBezTo>
                    <a:pt x="3" y="8"/>
                    <a:pt x="4" y="9"/>
                    <a:pt x="4" y="8"/>
                  </a:cubicBezTo>
                  <a:cubicBezTo>
                    <a:pt x="5" y="7"/>
                    <a:pt x="5" y="7"/>
                    <a:pt x="5" y="7"/>
                  </a:cubicBezTo>
                  <a:cubicBezTo>
                    <a:pt x="7" y="5"/>
                    <a:pt x="7" y="5"/>
                    <a:pt x="7" y="5"/>
                  </a:cubicBezTo>
                  <a:lnTo>
                    <a:pt x="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3" name="world icon piece"/>
            <p:cNvSpPr>
              <a:spLocks/>
            </p:cNvSpPr>
            <p:nvPr/>
          </p:nvSpPr>
          <p:spPr bwMode="auto">
            <a:xfrm>
              <a:off x="4081463" y="2919413"/>
              <a:ext cx="36513" cy="41275"/>
            </a:xfrm>
            <a:custGeom>
              <a:avLst/>
              <a:gdLst>
                <a:gd name="T0" fmla="*/ 12 w 14"/>
                <a:gd name="T1" fmla="*/ 3 h 16"/>
                <a:gd name="T2" fmla="*/ 9 w 14"/>
                <a:gd name="T3" fmla="*/ 5 h 16"/>
                <a:gd name="T4" fmla="*/ 7 w 14"/>
                <a:gd name="T5" fmla="*/ 4 h 16"/>
                <a:gd name="T6" fmla="*/ 5 w 14"/>
                <a:gd name="T7" fmla="*/ 2 h 16"/>
                <a:gd name="T8" fmla="*/ 5 w 14"/>
                <a:gd name="T9" fmla="*/ 1 h 16"/>
                <a:gd name="T10" fmla="*/ 1 w 14"/>
                <a:gd name="T11" fmla="*/ 5 h 16"/>
                <a:gd name="T12" fmla="*/ 1 w 14"/>
                <a:gd name="T13" fmla="*/ 7 h 16"/>
                <a:gd name="T14" fmla="*/ 0 w 14"/>
                <a:gd name="T15" fmla="*/ 9 h 16"/>
                <a:gd name="T16" fmla="*/ 1 w 14"/>
                <a:gd name="T17" fmla="*/ 13 h 16"/>
                <a:gd name="T18" fmla="*/ 5 w 14"/>
                <a:gd name="T19" fmla="*/ 16 h 16"/>
                <a:gd name="T20" fmla="*/ 9 w 14"/>
                <a:gd name="T21" fmla="*/ 14 h 16"/>
                <a:gd name="T22" fmla="*/ 10 w 14"/>
                <a:gd name="T23" fmla="*/ 10 h 16"/>
                <a:gd name="T24" fmla="*/ 11 w 14"/>
                <a:gd name="T25" fmla="*/ 7 h 16"/>
                <a:gd name="T26" fmla="*/ 12 w 14"/>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6">
                  <a:moveTo>
                    <a:pt x="12" y="3"/>
                  </a:moveTo>
                  <a:cubicBezTo>
                    <a:pt x="10" y="3"/>
                    <a:pt x="11" y="4"/>
                    <a:pt x="9" y="5"/>
                  </a:cubicBezTo>
                  <a:cubicBezTo>
                    <a:pt x="7" y="5"/>
                    <a:pt x="7" y="5"/>
                    <a:pt x="7" y="4"/>
                  </a:cubicBezTo>
                  <a:cubicBezTo>
                    <a:pt x="7" y="3"/>
                    <a:pt x="5" y="2"/>
                    <a:pt x="5" y="2"/>
                  </a:cubicBezTo>
                  <a:cubicBezTo>
                    <a:pt x="5" y="2"/>
                    <a:pt x="5" y="2"/>
                    <a:pt x="5" y="1"/>
                  </a:cubicBezTo>
                  <a:cubicBezTo>
                    <a:pt x="3" y="0"/>
                    <a:pt x="1" y="5"/>
                    <a:pt x="1" y="5"/>
                  </a:cubicBezTo>
                  <a:cubicBezTo>
                    <a:pt x="1" y="5"/>
                    <a:pt x="2" y="6"/>
                    <a:pt x="1" y="7"/>
                  </a:cubicBezTo>
                  <a:cubicBezTo>
                    <a:pt x="1" y="8"/>
                    <a:pt x="0" y="8"/>
                    <a:pt x="0" y="9"/>
                  </a:cubicBezTo>
                  <a:cubicBezTo>
                    <a:pt x="0" y="11"/>
                    <a:pt x="0" y="12"/>
                    <a:pt x="1" y="13"/>
                  </a:cubicBezTo>
                  <a:cubicBezTo>
                    <a:pt x="2" y="14"/>
                    <a:pt x="3" y="16"/>
                    <a:pt x="5" y="16"/>
                  </a:cubicBezTo>
                  <a:cubicBezTo>
                    <a:pt x="6" y="16"/>
                    <a:pt x="8" y="15"/>
                    <a:pt x="9" y="14"/>
                  </a:cubicBezTo>
                  <a:cubicBezTo>
                    <a:pt x="11" y="13"/>
                    <a:pt x="10" y="13"/>
                    <a:pt x="10" y="10"/>
                  </a:cubicBezTo>
                  <a:cubicBezTo>
                    <a:pt x="10" y="8"/>
                    <a:pt x="10" y="8"/>
                    <a:pt x="11" y="7"/>
                  </a:cubicBezTo>
                  <a:cubicBezTo>
                    <a:pt x="12" y="5"/>
                    <a:pt x="14" y="4"/>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4" name="world icon piece"/>
            <p:cNvSpPr>
              <a:spLocks/>
            </p:cNvSpPr>
            <p:nvPr/>
          </p:nvSpPr>
          <p:spPr bwMode="auto">
            <a:xfrm>
              <a:off x="3976688" y="2919413"/>
              <a:ext cx="241300" cy="422275"/>
            </a:xfrm>
            <a:custGeom>
              <a:avLst/>
              <a:gdLst>
                <a:gd name="T0" fmla="*/ 4 w 92"/>
                <a:gd name="T1" fmla="*/ 25 h 161"/>
                <a:gd name="T2" fmla="*/ 10 w 92"/>
                <a:gd name="T3" fmla="*/ 26 h 161"/>
                <a:gd name="T4" fmla="*/ 16 w 92"/>
                <a:gd name="T5" fmla="*/ 33 h 161"/>
                <a:gd name="T6" fmla="*/ 17 w 92"/>
                <a:gd name="T7" fmla="*/ 43 h 161"/>
                <a:gd name="T8" fmla="*/ 19 w 92"/>
                <a:gd name="T9" fmla="*/ 48 h 161"/>
                <a:gd name="T10" fmla="*/ 16 w 92"/>
                <a:gd name="T11" fmla="*/ 53 h 161"/>
                <a:gd name="T12" fmla="*/ 19 w 92"/>
                <a:gd name="T13" fmla="*/ 68 h 161"/>
                <a:gd name="T14" fmla="*/ 22 w 92"/>
                <a:gd name="T15" fmla="*/ 78 h 161"/>
                <a:gd name="T16" fmla="*/ 22 w 92"/>
                <a:gd name="T17" fmla="*/ 74 h 161"/>
                <a:gd name="T18" fmla="*/ 23 w 92"/>
                <a:gd name="T19" fmla="*/ 72 h 161"/>
                <a:gd name="T20" fmla="*/ 27 w 92"/>
                <a:gd name="T21" fmla="*/ 78 h 161"/>
                <a:gd name="T22" fmla="*/ 32 w 92"/>
                <a:gd name="T23" fmla="*/ 85 h 161"/>
                <a:gd name="T24" fmla="*/ 41 w 92"/>
                <a:gd name="T25" fmla="*/ 88 h 161"/>
                <a:gd name="T26" fmla="*/ 47 w 92"/>
                <a:gd name="T27" fmla="*/ 92 h 161"/>
                <a:gd name="T28" fmla="*/ 53 w 92"/>
                <a:gd name="T29" fmla="*/ 95 h 161"/>
                <a:gd name="T30" fmla="*/ 51 w 92"/>
                <a:gd name="T31" fmla="*/ 103 h 161"/>
                <a:gd name="T32" fmla="*/ 52 w 92"/>
                <a:gd name="T33" fmla="*/ 110 h 161"/>
                <a:gd name="T34" fmla="*/ 59 w 92"/>
                <a:gd name="T35" fmla="*/ 118 h 161"/>
                <a:gd name="T36" fmla="*/ 61 w 92"/>
                <a:gd name="T37" fmla="*/ 137 h 161"/>
                <a:gd name="T38" fmla="*/ 61 w 92"/>
                <a:gd name="T39" fmla="*/ 150 h 161"/>
                <a:gd name="T40" fmla="*/ 66 w 92"/>
                <a:gd name="T41" fmla="*/ 159 h 161"/>
                <a:gd name="T42" fmla="*/ 67 w 92"/>
                <a:gd name="T43" fmla="*/ 158 h 161"/>
                <a:gd name="T44" fmla="*/ 67 w 92"/>
                <a:gd name="T45" fmla="*/ 150 h 161"/>
                <a:gd name="T46" fmla="*/ 69 w 92"/>
                <a:gd name="T47" fmla="*/ 142 h 161"/>
                <a:gd name="T48" fmla="*/ 72 w 92"/>
                <a:gd name="T49" fmla="*/ 134 h 161"/>
                <a:gd name="T50" fmla="*/ 77 w 92"/>
                <a:gd name="T51" fmla="*/ 133 h 161"/>
                <a:gd name="T52" fmla="*/ 85 w 92"/>
                <a:gd name="T53" fmla="*/ 123 h 161"/>
                <a:gd name="T54" fmla="*/ 90 w 92"/>
                <a:gd name="T55" fmla="*/ 112 h 161"/>
                <a:gd name="T56" fmla="*/ 84 w 92"/>
                <a:gd name="T57" fmla="*/ 104 h 161"/>
                <a:gd name="T58" fmla="*/ 77 w 92"/>
                <a:gd name="T59" fmla="*/ 97 h 161"/>
                <a:gd name="T60" fmla="*/ 66 w 92"/>
                <a:gd name="T61" fmla="*/ 92 h 161"/>
                <a:gd name="T62" fmla="*/ 56 w 92"/>
                <a:gd name="T63" fmla="*/ 91 h 161"/>
                <a:gd name="T64" fmla="*/ 49 w 92"/>
                <a:gd name="T65" fmla="*/ 92 h 161"/>
                <a:gd name="T66" fmla="*/ 44 w 92"/>
                <a:gd name="T67" fmla="*/ 86 h 161"/>
                <a:gd name="T68" fmla="*/ 44 w 92"/>
                <a:gd name="T69" fmla="*/ 81 h 161"/>
                <a:gd name="T70" fmla="*/ 36 w 92"/>
                <a:gd name="T71" fmla="*/ 82 h 161"/>
                <a:gd name="T72" fmla="*/ 42 w 92"/>
                <a:gd name="T73" fmla="*/ 72 h 161"/>
                <a:gd name="T74" fmla="*/ 50 w 92"/>
                <a:gd name="T75" fmla="*/ 73 h 161"/>
                <a:gd name="T76" fmla="*/ 51 w 92"/>
                <a:gd name="T77" fmla="*/ 72 h 161"/>
                <a:gd name="T78" fmla="*/ 58 w 92"/>
                <a:gd name="T79" fmla="*/ 63 h 161"/>
                <a:gd name="T80" fmla="*/ 67 w 92"/>
                <a:gd name="T81" fmla="*/ 55 h 161"/>
                <a:gd name="T82" fmla="*/ 73 w 92"/>
                <a:gd name="T83" fmla="*/ 54 h 161"/>
                <a:gd name="T84" fmla="*/ 67 w 92"/>
                <a:gd name="T85" fmla="*/ 51 h 161"/>
                <a:gd name="T86" fmla="*/ 77 w 92"/>
                <a:gd name="T87" fmla="*/ 47 h 161"/>
                <a:gd name="T88" fmla="*/ 73 w 92"/>
                <a:gd name="T89" fmla="*/ 35 h 161"/>
                <a:gd name="T90" fmla="*/ 68 w 92"/>
                <a:gd name="T91" fmla="*/ 35 h 161"/>
                <a:gd name="T92" fmla="*/ 62 w 92"/>
                <a:gd name="T93" fmla="*/ 30 h 161"/>
                <a:gd name="T94" fmla="*/ 61 w 92"/>
                <a:gd name="T95" fmla="*/ 41 h 161"/>
                <a:gd name="T96" fmla="*/ 55 w 92"/>
                <a:gd name="T97" fmla="*/ 44 h 161"/>
                <a:gd name="T98" fmla="*/ 50 w 92"/>
                <a:gd name="T99" fmla="*/ 38 h 161"/>
                <a:gd name="T100" fmla="*/ 54 w 92"/>
                <a:gd name="T101" fmla="*/ 27 h 161"/>
                <a:gd name="T102" fmla="*/ 61 w 92"/>
                <a:gd name="T103" fmla="*/ 27 h 161"/>
                <a:gd name="T104" fmla="*/ 62 w 92"/>
                <a:gd name="T105" fmla="*/ 22 h 161"/>
                <a:gd name="T106" fmla="*/ 62 w 92"/>
                <a:gd name="T107" fmla="*/ 18 h 161"/>
                <a:gd name="T108" fmla="*/ 57 w 92"/>
                <a:gd name="T109" fmla="*/ 15 h 161"/>
                <a:gd name="T110" fmla="*/ 55 w 92"/>
                <a:gd name="T111" fmla="*/ 16 h 161"/>
                <a:gd name="T112" fmla="*/ 52 w 92"/>
                <a:gd name="T113" fmla="*/ 14 h 161"/>
                <a:gd name="T114" fmla="*/ 43 w 92"/>
                <a:gd name="T115" fmla="*/ 17 h 161"/>
                <a:gd name="T116" fmla="*/ 37 w 92"/>
                <a:gd name="T117" fmla="*/ 12 h 161"/>
                <a:gd name="T118" fmla="*/ 30 w 92"/>
                <a:gd name="T119" fmla="*/ 8 h 161"/>
                <a:gd name="T120" fmla="*/ 22 w 92"/>
                <a:gd name="T121" fmla="*/ 7 h 161"/>
                <a:gd name="T122" fmla="*/ 13 w 92"/>
                <a:gd name="T12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 h="161">
                  <a:moveTo>
                    <a:pt x="1" y="24"/>
                  </a:moveTo>
                  <a:cubicBezTo>
                    <a:pt x="1" y="25"/>
                    <a:pt x="0" y="26"/>
                    <a:pt x="1" y="26"/>
                  </a:cubicBezTo>
                  <a:cubicBezTo>
                    <a:pt x="3" y="26"/>
                    <a:pt x="4" y="25"/>
                    <a:pt x="4" y="25"/>
                  </a:cubicBezTo>
                  <a:cubicBezTo>
                    <a:pt x="5" y="25"/>
                    <a:pt x="5" y="24"/>
                    <a:pt x="6" y="23"/>
                  </a:cubicBezTo>
                  <a:cubicBezTo>
                    <a:pt x="6" y="23"/>
                    <a:pt x="7" y="23"/>
                    <a:pt x="8" y="24"/>
                  </a:cubicBezTo>
                  <a:cubicBezTo>
                    <a:pt x="9" y="25"/>
                    <a:pt x="9" y="25"/>
                    <a:pt x="10" y="26"/>
                  </a:cubicBezTo>
                  <a:cubicBezTo>
                    <a:pt x="11" y="27"/>
                    <a:pt x="12" y="28"/>
                    <a:pt x="13" y="28"/>
                  </a:cubicBezTo>
                  <a:cubicBezTo>
                    <a:pt x="13" y="28"/>
                    <a:pt x="14" y="29"/>
                    <a:pt x="14" y="30"/>
                  </a:cubicBezTo>
                  <a:cubicBezTo>
                    <a:pt x="14" y="31"/>
                    <a:pt x="15" y="32"/>
                    <a:pt x="16" y="33"/>
                  </a:cubicBezTo>
                  <a:cubicBezTo>
                    <a:pt x="16" y="34"/>
                    <a:pt x="16" y="36"/>
                    <a:pt x="16" y="37"/>
                  </a:cubicBezTo>
                  <a:cubicBezTo>
                    <a:pt x="16" y="39"/>
                    <a:pt x="15" y="38"/>
                    <a:pt x="16" y="39"/>
                  </a:cubicBezTo>
                  <a:cubicBezTo>
                    <a:pt x="17" y="40"/>
                    <a:pt x="17" y="42"/>
                    <a:pt x="17" y="43"/>
                  </a:cubicBezTo>
                  <a:cubicBezTo>
                    <a:pt x="16" y="44"/>
                    <a:pt x="17" y="44"/>
                    <a:pt x="18" y="45"/>
                  </a:cubicBezTo>
                  <a:cubicBezTo>
                    <a:pt x="19" y="46"/>
                    <a:pt x="19" y="46"/>
                    <a:pt x="19" y="46"/>
                  </a:cubicBezTo>
                  <a:cubicBezTo>
                    <a:pt x="19" y="47"/>
                    <a:pt x="19" y="48"/>
                    <a:pt x="19" y="48"/>
                  </a:cubicBezTo>
                  <a:cubicBezTo>
                    <a:pt x="18" y="48"/>
                    <a:pt x="18" y="48"/>
                    <a:pt x="18" y="48"/>
                  </a:cubicBezTo>
                  <a:cubicBezTo>
                    <a:pt x="17" y="48"/>
                    <a:pt x="16" y="48"/>
                    <a:pt x="17" y="50"/>
                  </a:cubicBezTo>
                  <a:cubicBezTo>
                    <a:pt x="17" y="51"/>
                    <a:pt x="16" y="52"/>
                    <a:pt x="16" y="53"/>
                  </a:cubicBezTo>
                  <a:cubicBezTo>
                    <a:pt x="15" y="54"/>
                    <a:pt x="15" y="57"/>
                    <a:pt x="15" y="60"/>
                  </a:cubicBezTo>
                  <a:cubicBezTo>
                    <a:pt x="16" y="63"/>
                    <a:pt x="16" y="66"/>
                    <a:pt x="17" y="67"/>
                  </a:cubicBezTo>
                  <a:cubicBezTo>
                    <a:pt x="18" y="67"/>
                    <a:pt x="18" y="67"/>
                    <a:pt x="19" y="68"/>
                  </a:cubicBezTo>
                  <a:cubicBezTo>
                    <a:pt x="19" y="70"/>
                    <a:pt x="19" y="71"/>
                    <a:pt x="20" y="73"/>
                  </a:cubicBezTo>
                  <a:cubicBezTo>
                    <a:pt x="21" y="74"/>
                    <a:pt x="20" y="74"/>
                    <a:pt x="21" y="75"/>
                  </a:cubicBezTo>
                  <a:cubicBezTo>
                    <a:pt x="22" y="77"/>
                    <a:pt x="22" y="77"/>
                    <a:pt x="22" y="78"/>
                  </a:cubicBezTo>
                  <a:cubicBezTo>
                    <a:pt x="23" y="79"/>
                    <a:pt x="24" y="78"/>
                    <a:pt x="24" y="78"/>
                  </a:cubicBezTo>
                  <a:cubicBezTo>
                    <a:pt x="24" y="77"/>
                    <a:pt x="24" y="77"/>
                    <a:pt x="23" y="76"/>
                  </a:cubicBezTo>
                  <a:cubicBezTo>
                    <a:pt x="23" y="75"/>
                    <a:pt x="22" y="75"/>
                    <a:pt x="22" y="74"/>
                  </a:cubicBezTo>
                  <a:cubicBezTo>
                    <a:pt x="22" y="72"/>
                    <a:pt x="21" y="73"/>
                    <a:pt x="21" y="72"/>
                  </a:cubicBezTo>
                  <a:cubicBezTo>
                    <a:pt x="22" y="71"/>
                    <a:pt x="22" y="70"/>
                    <a:pt x="22" y="70"/>
                  </a:cubicBezTo>
                  <a:cubicBezTo>
                    <a:pt x="23" y="70"/>
                    <a:pt x="23" y="71"/>
                    <a:pt x="23" y="72"/>
                  </a:cubicBezTo>
                  <a:cubicBezTo>
                    <a:pt x="24" y="73"/>
                    <a:pt x="23" y="74"/>
                    <a:pt x="24" y="75"/>
                  </a:cubicBezTo>
                  <a:cubicBezTo>
                    <a:pt x="25" y="76"/>
                    <a:pt x="25" y="76"/>
                    <a:pt x="26" y="76"/>
                  </a:cubicBezTo>
                  <a:cubicBezTo>
                    <a:pt x="26" y="77"/>
                    <a:pt x="27" y="76"/>
                    <a:pt x="27" y="78"/>
                  </a:cubicBezTo>
                  <a:cubicBezTo>
                    <a:pt x="27" y="79"/>
                    <a:pt x="27" y="79"/>
                    <a:pt x="28" y="81"/>
                  </a:cubicBezTo>
                  <a:cubicBezTo>
                    <a:pt x="29" y="82"/>
                    <a:pt x="28" y="82"/>
                    <a:pt x="29" y="83"/>
                  </a:cubicBezTo>
                  <a:cubicBezTo>
                    <a:pt x="30" y="84"/>
                    <a:pt x="30" y="85"/>
                    <a:pt x="32" y="85"/>
                  </a:cubicBezTo>
                  <a:cubicBezTo>
                    <a:pt x="33" y="85"/>
                    <a:pt x="34" y="86"/>
                    <a:pt x="35" y="86"/>
                  </a:cubicBezTo>
                  <a:cubicBezTo>
                    <a:pt x="36" y="87"/>
                    <a:pt x="37" y="87"/>
                    <a:pt x="38" y="87"/>
                  </a:cubicBezTo>
                  <a:cubicBezTo>
                    <a:pt x="39" y="87"/>
                    <a:pt x="40" y="88"/>
                    <a:pt x="41" y="88"/>
                  </a:cubicBezTo>
                  <a:cubicBezTo>
                    <a:pt x="41" y="89"/>
                    <a:pt x="41" y="89"/>
                    <a:pt x="43" y="89"/>
                  </a:cubicBezTo>
                  <a:cubicBezTo>
                    <a:pt x="44" y="89"/>
                    <a:pt x="45" y="89"/>
                    <a:pt x="45" y="90"/>
                  </a:cubicBezTo>
                  <a:cubicBezTo>
                    <a:pt x="45" y="91"/>
                    <a:pt x="46" y="92"/>
                    <a:pt x="47" y="92"/>
                  </a:cubicBezTo>
                  <a:cubicBezTo>
                    <a:pt x="47" y="93"/>
                    <a:pt x="47" y="94"/>
                    <a:pt x="49" y="94"/>
                  </a:cubicBezTo>
                  <a:cubicBezTo>
                    <a:pt x="50" y="94"/>
                    <a:pt x="50" y="94"/>
                    <a:pt x="51" y="94"/>
                  </a:cubicBezTo>
                  <a:cubicBezTo>
                    <a:pt x="52" y="94"/>
                    <a:pt x="53" y="94"/>
                    <a:pt x="53" y="95"/>
                  </a:cubicBezTo>
                  <a:cubicBezTo>
                    <a:pt x="54" y="96"/>
                    <a:pt x="54" y="98"/>
                    <a:pt x="53" y="99"/>
                  </a:cubicBezTo>
                  <a:cubicBezTo>
                    <a:pt x="53" y="99"/>
                    <a:pt x="53" y="100"/>
                    <a:pt x="52" y="101"/>
                  </a:cubicBezTo>
                  <a:cubicBezTo>
                    <a:pt x="52" y="102"/>
                    <a:pt x="51" y="102"/>
                    <a:pt x="51" y="103"/>
                  </a:cubicBezTo>
                  <a:cubicBezTo>
                    <a:pt x="51" y="104"/>
                    <a:pt x="51" y="105"/>
                    <a:pt x="51" y="105"/>
                  </a:cubicBezTo>
                  <a:cubicBezTo>
                    <a:pt x="50" y="106"/>
                    <a:pt x="49" y="107"/>
                    <a:pt x="50" y="108"/>
                  </a:cubicBezTo>
                  <a:cubicBezTo>
                    <a:pt x="51" y="108"/>
                    <a:pt x="51" y="108"/>
                    <a:pt x="52" y="110"/>
                  </a:cubicBezTo>
                  <a:cubicBezTo>
                    <a:pt x="53" y="112"/>
                    <a:pt x="53" y="112"/>
                    <a:pt x="54" y="113"/>
                  </a:cubicBezTo>
                  <a:cubicBezTo>
                    <a:pt x="54" y="114"/>
                    <a:pt x="54" y="115"/>
                    <a:pt x="55" y="116"/>
                  </a:cubicBezTo>
                  <a:cubicBezTo>
                    <a:pt x="57" y="117"/>
                    <a:pt x="58" y="117"/>
                    <a:pt x="59" y="118"/>
                  </a:cubicBezTo>
                  <a:cubicBezTo>
                    <a:pt x="60" y="119"/>
                    <a:pt x="60" y="120"/>
                    <a:pt x="60" y="122"/>
                  </a:cubicBezTo>
                  <a:cubicBezTo>
                    <a:pt x="61" y="123"/>
                    <a:pt x="60" y="125"/>
                    <a:pt x="60" y="128"/>
                  </a:cubicBezTo>
                  <a:cubicBezTo>
                    <a:pt x="60" y="131"/>
                    <a:pt x="60" y="136"/>
                    <a:pt x="61" y="137"/>
                  </a:cubicBezTo>
                  <a:cubicBezTo>
                    <a:pt x="61" y="139"/>
                    <a:pt x="60" y="141"/>
                    <a:pt x="61" y="143"/>
                  </a:cubicBezTo>
                  <a:cubicBezTo>
                    <a:pt x="61" y="144"/>
                    <a:pt x="61" y="144"/>
                    <a:pt x="61" y="146"/>
                  </a:cubicBezTo>
                  <a:cubicBezTo>
                    <a:pt x="61" y="148"/>
                    <a:pt x="62" y="148"/>
                    <a:pt x="61" y="150"/>
                  </a:cubicBezTo>
                  <a:cubicBezTo>
                    <a:pt x="61" y="151"/>
                    <a:pt x="61" y="152"/>
                    <a:pt x="62" y="154"/>
                  </a:cubicBezTo>
                  <a:cubicBezTo>
                    <a:pt x="62" y="156"/>
                    <a:pt x="62" y="156"/>
                    <a:pt x="63" y="157"/>
                  </a:cubicBezTo>
                  <a:cubicBezTo>
                    <a:pt x="64" y="159"/>
                    <a:pt x="65" y="159"/>
                    <a:pt x="66" y="159"/>
                  </a:cubicBezTo>
                  <a:cubicBezTo>
                    <a:pt x="67" y="160"/>
                    <a:pt x="67" y="161"/>
                    <a:pt x="69" y="161"/>
                  </a:cubicBezTo>
                  <a:cubicBezTo>
                    <a:pt x="70" y="161"/>
                    <a:pt x="69" y="160"/>
                    <a:pt x="69" y="160"/>
                  </a:cubicBezTo>
                  <a:cubicBezTo>
                    <a:pt x="68" y="160"/>
                    <a:pt x="68" y="160"/>
                    <a:pt x="67" y="158"/>
                  </a:cubicBezTo>
                  <a:cubicBezTo>
                    <a:pt x="66" y="157"/>
                    <a:pt x="66" y="156"/>
                    <a:pt x="66" y="155"/>
                  </a:cubicBezTo>
                  <a:cubicBezTo>
                    <a:pt x="67" y="154"/>
                    <a:pt x="67" y="155"/>
                    <a:pt x="67" y="154"/>
                  </a:cubicBezTo>
                  <a:cubicBezTo>
                    <a:pt x="67" y="152"/>
                    <a:pt x="67" y="151"/>
                    <a:pt x="67" y="150"/>
                  </a:cubicBezTo>
                  <a:cubicBezTo>
                    <a:pt x="66" y="150"/>
                    <a:pt x="66" y="149"/>
                    <a:pt x="66" y="148"/>
                  </a:cubicBezTo>
                  <a:cubicBezTo>
                    <a:pt x="67" y="147"/>
                    <a:pt x="67" y="147"/>
                    <a:pt x="68" y="146"/>
                  </a:cubicBezTo>
                  <a:cubicBezTo>
                    <a:pt x="68" y="144"/>
                    <a:pt x="68" y="143"/>
                    <a:pt x="69" y="142"/>
                  </a:cubicBezTo>
                  <a:cubicBezTo>
                    <a:pt x="70" y="141"/>
                    <a:pt x="71" y="142"/>
                    <a:pt x="72" y="141"/>
                  </a:cubicBezTo>
                  <a:cubicBezTo>
                    <a:pt x="73" y="141"/>
                    <a:pt x="75" y="138"/>
                    <a:pt x="74" y="137"/>
                  </a:cubicBezTo>
                  <a:cubicBezTo>
                    <a:pt x="72" y="136"/>
                    <a:pt x="72" y="135"/>
                    <a:pt x="72" y="134"/>
                  </a:cubicBezTo>
                  <a:cubicBezTo>
                    <a:pt x="72" y="133"/>
                    <a:pt x="71" y="132"/>
                    <a:pt x="72" y="132"/>
                  </a:cubicBezTo>
                  <a:cubicBezTo>
                    <a:pt x="73" y="131"/>
                    <a:pt x="74" y="130"/>
                    <a:pt x="75" y="131"/>
                  </a:cubicBezTo>
                  <a:cubicBezTo>
                    <a:pt x="76" y="132"/>
                    <a:pt x="77" y="134"/>
                    <a:pt x="77" y="133"/>
                  </a:cubicBezTo>
                  <a:cubicBezTo>
                    <a:pt x="78" y="133"/>
                    <a:pt x="80" y="131"/>
                    <a:pt x="80" y="129"/>
                  </a:cubicBezTo>
                  <a:cubicBezTo>
                    <a:pt x="79" y="127"/>
                    <a:pt x="80" y="126"/>
                    <a:pt x="81" y="125"/>
                  </a:cubicBezTo>
                  <a:cubicBezTo>
                    <a:pt x="82" y="125"/>
                    <a:pt x="83" y="124"/>
                    <a:pt x="85" y="123"/>
                  </a:cubicBezTo>
                  <a:cubicBezTo>
                    <a:pt x="87" y="123"/>
                    <a:pt x="88" y="122"/>
                    <a:pt x="89" y="121"/>
                  </a:cubicBezTo>
                  <a:cubicBezTo>
                    <a:pt x="89" y="120"/>
                    <a:pt x="88" y="116"/>
                    <a:pt x="89" y="115"/>
                  </a:cubicBezTo>
                  <a:cubicBezTo>
                    <a:pt x="89" y="113"/>
                    <a:pt x="90" y="113"/>
                    <a:pt x="90" y="112"/>
                  </a:cubicBezTo>
                  <a:cubicBezTo>
                    <a:pt x="91" y="111"/>
                    <a:pt x="92" y="109"/>
                    <a:pt x="92" y="108"/>
                  </a:cubicBezTo>
                  <a:cubicBezTo>
                    <a:pt x="92" y="107"/>
                    <a:pt x="90" y="105"/>
                    <a:pt x="89" y="105"/>
                  </a:cubicBezTo>
                  <a:cubicBezTo>
                    <a:pt x="88" y="104"/>
                    <a:pt x="86" y="104"/>
                    <a:pt x="84" y="104"/>
                  </a:cubicBezTo>
                  <a:cubicBezTo>
                    <a:pt x="83" y="104"/>
                    <a:pt x="83" y="103"/>
                    <a:pt x="81" y="103"/>
                  </a:cubicBezTo>
                  <a:cubicBezTo>
                    <a:pt x="79" y="103"/>
                    <a:pt x="78" y="103"/>
                    <a:pt x="78" y="102"/>
                  </a:cubicBezTo>
                  <a:cubicBezTo>
                    <a:pt x="78" y="101"/>
                    <a:pt x="78" y="99"/>
                    <a:pt x="77" y="97"/>
                  </a:cubicBezTo>
                  <a:cubicBezTo>
                    <a:pt x="75" y="96"/>
                    <a:pt x="75" y="96"/>
                    <a:pt x="73" y="96"/>
                  </a:cubicBezTo>
                  <a:cubicBezTo>
                    <a:pt x="71" y="96"/>
                    <a:pt x="72" y="96"/>
                    <a:pt x="70" y="95"/>
                  </a:cubicBezTo>
                  <a:cubicBezTo>
                    <a:pt x="69" y="93"/>
                    <a:pt x="67" y="92"/>
                    <a:pt x="66" y="92"/>
                  </a:cubicBezTo>
                  <a:cubicBezTo>
                    <a:pt x="64" y="92"/>
                    <a:pt x="64" y="91"/>
                    <a:pt x="62" y="91"/>
                  </a:cubicBezTo>
                  <a:cubicBezTo>
                    <a:pt x="60" y="91"/>
                    <a:pt x="60" y="91"/>
                    <a:pt x="59" y="90"/>
                  </a:cubicBezTo>
                  <a:cubicBezTo>
                    <a:pt x="58" y="90"/>
                    <a:pt x="57" y="91"/>
                    <a:pt x="56" y="91"/>
                  </a:cubicBezTo>
                  <a:cubicBezTo>
                    <a:pt x="55" y="91"/>
                    <a:pt x="55" y="91"/>
                    <a:pt x="55" y="92"/>
                  </a:cubicBezTo>
                  <a:cubicBezTo>
                    <a:pt x="54" y="93"/>
                    <a:pt x="53" y="93"/>
                    <a:pt x="52" y="93"/>
                  </a:cubicBezTo>
                  <a:cubicBezTo>
                    <a:pt x="51" y="93"/>
                    <a:pt x="51" y="92"/>
                    <a:pt x="49" y="92"/>
                  </a:cubicBezTo>
                  <a:cubicBezTo>
                    <a:pt x="47" y="92"/>
                    <a:pt x="47" y="91"/>
                    <a:pt x="47" y="90"/>
                  </a:cubicBezTo>
                  <a:cubicBezTo>
                    <a:pt x="47" y="89"/>
                    <a:pt x="48" y="87"/>
                    <a:pt x="47" y="87"/>
                  </a:cubicBezTo>
                  <a:cubicBezTo>
                    <a:pt x="46" y="86"/>
                    <a:pt x="44" y="87"/>
                    <a:pt x="44" y="86"/>
                  </a:cubicBezTo>
                  <a:cubicBezTo>
                    <a:pt x="43" y="85"/>
                    <a:pt x="43" y="85"/>
                    <a:pt x="44" y="84"/>
                  </a:cubicBezTo>
                  <a:cubicBezTo>
                    <a:pt x="45" y="83"/>
                    <a:pt x="45" y="83"/>
                    <a:pt x="45" y="82"/>
                  </a:cubicBezTo>
                  <a:cubicBezTo>
                    <a:pt x="45" y="81"/>
                    <a:pt x="45" y="81"/>
                    <a:pt x="44" y="81"/>
                  </a:cubicBezTo>
                  <a:cubicBezTo>
                    <a:pt x="43" y="81"/>
                    <a:pt x="43" y="82"/>
                    <a:pt x="42" y="83"/>
                  </a:cubicBezTo>
                  <a:cubicBezTo>
                    <a:pt x="41" y="83"/>
                    <a:pt x="41" y="84"/>
                    <a:pt x="39" y="84"/>
                  </a:cubicBezTo>
                  <a:cubicBezTo>
                    <a:pt x="37" y="84"/>
                    <a:pt x="36" y="83"/>
                    <a:pt x="36" y="82"/>
                  </a:cubicBezTo>
                  <a:cubicBezTo>
                    <a:pt x="36" y="80"/>
                    <a:pt x="35" y="79"/>
                    <a:pt x="36" y="77"/>
                  </a:cubicBezTo>
                  <a:cubicBezTo>
                    <a:pt x="36" y="75"/>
                    <a:pt x="36" y="73"/>
                    <a:pt x="38" y="73"/>
                  </a:cubicBezTo>
                  <a:cubicBezTo>
                    <a:pt x="40" y="72"/>
                    <a:pt x="40" y="72"/>
                    <a:pt x="42" y="72"/>
                  </a:cubicBezTo>
                  <a:cubicBezTo>
                    <a:pt x="43" y="72"/>
                    <a:pt x="44" y="73"/>
                    <a:pt x="46" y="72"/>
                  </a:cubicBezTo>
                  <a:cubicBezTo>
                    <a:pt x="47" y="72"/>
                    <a:pt x="48" y="71"/>
                    <a:pt x="48" y="71"/>
                  </a:cubicBezTo>
                  <a:cubicBezTo>
                    <a:pt x="49" y="72"/>
                    <a:pt x="50" y="72"/>
                    <a:pt x="50" y="73"/>
                  </a:cubicBezTo>
                  <a:cubicBezTo>
                    <a:pt x="50" y="75"/>
                    <a:pt x="50" y="76"/>
                    <a:pt x="51" y="76"/>
                  </a:cubicBezTo>
                  <a:cubicBezTo>
                    <a:pt x="51" y="77"/>
                    <a:pt x="52" y="77"/>
                    <a:pt x="52" y="76"/>
                  </a:cubicBezTo>
                  <a:cubicBezTo>
                    <a:pt x="52" y="74"/>
                    <a:pt x="51" y="73"/>
                    <a:pt x="51" y="72"/>
                  </a:cubicBezTo>
                  <a:cubicBezTo>
                    <a:pt x="52" y="70"/>
                    <a:pt x="51" y="69"/>
                    <a:pt x="53" y="69"/>
                  </a:cubicBezTo>
                  <a:cubicBezTo>
                    <a:pt x="55" y="68"/>
                    <a:pt x="56" y="68"/>
                    <a:pt x="56" y="66"/>
                  </a:cubicBezTo>
                  <a:cubicBezTo>
                    <a:pt x="57" y="65"/>
                    <a:pt x="57" y="64"/>
                    <a:pt x="58" y="63"/>
                  </a:cubicBezTo>
                  <a:cubicBezTo>
                    <a:pt x="59" y="61"/>
                    <a:pt x="59" y="61"/>
                    <a:pt x="61" y="60"/>
                  </a:cubicBezTo>
                  <a:cubicBezTo>
                    <a:pt x="63" y="59"/>
                    <a:pt x="62" y="57"/>
                    <a:pt x="64" y="56"/>
                  </a:cubicBezTo>
                  <a:cubicBezTo>
                    <a:pt x="65" y="55"/>
                    <a:pt x="66" y="54"/>
                    <a:pt x="67" y="55"/>
                  </a:cubicBezTo>
                  <a:cubicBezTo>
                    <a:pt x="67" y="55"/>
                    <a:pt x="66" y="57"/>
                    <a:pt x="68" y="56"/>
                  </a:cubicBezTo>
                  <a:cubicBezTo>
                    <a:pt x="70" y="56"/>
                    <a:pt x="68" y="56"/>
                    <a:pt x="70" y="56"/>
                  </a:cubicBezTo>
                  <a:cubicBezTo>
                    <a:pt x="72" y="55"/>
                    <a:pt x="73" y="55"/>
                    <a:pt x="73" y="54"/>
                  </a:cubicBezTo>
                  <a:cubicBezTo>
                    <a:pt x="72" y="53"/>
                    <a:pt x="73" y="53"/>
                    <a:pt x="71" y="53"/>
                  </a:cubicBezTo>
                  <a:cubicBezTo>
                    <a:pt x="69" y="54"/>
                    <a:pt x="68" y="54"/>
                    <a:pt x="68" y="52"/>
                  </a:cubicBezTo>
                  <a:cubicBezTo>
                    <a:pt x="68" y="51"/>
                    <a:pt x="68" y="53"/>
                    <a:pt x="67" y="51"/>
                  </a:cubicBezTo>
                  <a:cubicBezTo>
                    <a:pt x="67" y="50"/>
                    <a:pt x="67" y="49"/>
                    <a:pt x="69" y="49"/>
                  </a:cubicBezTo>
                  <a:cubicBezTo>
                    <a:pt x="71" y="49"/>
                    <a:pt x="75" y="49"/>
                    <a:pt x="75" y="48"/>
                  </a:cubicBezTo>
                  <a:cubicBezTo>
                    <a:pt x="75" y="48"/>
                    <a:pt x="76" y="48"/>
                    <a:pt x="77" y="47"/>
                  </a:cubicBezTo>
                  <a:cubicBezTo>
                    <a:pt x="77" y="46"/>
                    <a:pt x="78" y="46"/>
                    <a:pt x="76" y="44"/>
                  </a:cubicBezTo>
                  <a:cubicBezTo>
                    <a:pt x="75" y="42"/>
                    <a:pt x="74" y="42"/>
                    <a:pt x="74" y="40"/>
                  </a:cubicBezTo>
                  <a:cubicBezTo>
                    <a:pt x="73" y="38"/>
                    <a:pt x="74" y="36"/>
                    <a:pt x="73" y="35"/>
                  </a:cubicBezTo>
                  <a:cubicBezTo>
                    <a:pt x="73" y="34"/>
                    <a:pt x="73" y="33"/>
                    <a:pt x="72" y="35"/>
                  </a:cubicBezTo>
                  <a:cubicBezTo>
                    <a:pt x="71" y="36"/>
                    <a:pt x="71" y="37"/>
                    <a:pt x="70" y="37"/>
                  </a:cubicBezTo>
                  <a:cubicBezTo>
                    <a:pt x="68" y="36"/>
                    <a:pt x="69" y="36"/>
                    <a:pt x="68" y="35"/>
                  </a:cubicBezTo>
                  <a:cubicBezTo>
                    <a:pt x="68" y="33"/>
                    <a:pt x="69" y="33"/>
                    <a:pt x="68" y="32"/>
                  </a:cubicBezTo>
                  <a:cubicBezTo>
                    <a:pt x="67" y="31"/>
                    <a:pt x="66" y="32"/>
                    <a:pt x="65" y="31"/>
                  </a:cubicBezTo>
                  <a:cubicBezTo>
                    <a:pt x="63" y="31"/>
                    <a:pt x="62" y="30"/>
                    <a:pt x="62" y="30"/>
                  </a:cubicBezTo>
                  <a:cubicBezTo>
                    <a:pt x="62" y="31"/>
                    <a:pt x="63" y="31"/>
                    <a:pt x="63" y="33"/>
                  </a:cubicBezTo>
                  <a:cubicBezTo>
                    <a:pt x="62" y="36"/>
                    <a:pt x="61" y="35"/>
                    <a:pt x="61" y="37"/>
                  </a:cubicBezTo>
                  <a:cubicBezTo>
                    <a:pt x="61" y="39"/>
                    <a:pt x="62" y="40"/>
                    <a:pt x="61" y="41"/>
                  </a:cubicBezTo>
                  <a:cubicBezTo>
                    <a:pt x="60" y="41"/>
                    <a:pt x="59" y="44"/>
                    <a:pt x="58" y="45"/>
                  </a:cubicBezTo>
                  <a:cubicBezTo>
                    <a:pt x="58" y="45"/>
                    <a:pt x="58" y="47"/>
                    <a:pt x="57" y="47"/>
                  </a:cubicBezTo>
                  <a:cubicBezTo>
                    <a:pt x="56" y="46"/>
                    <a:pt x="55" y="45"/>
                    <a:pt x="55" y="44"/>
                  </a:cubicBezTo>
                  <a:cubicBezTo>
                    <a:pt x="56" y="43"/>
                    <a:pt x="58" y="42"/>
                    <a:pt x="57" y="41"/>
                  </a:cubicBezTo>
                  <a:cubicBezTo>
                    <a:pt x="55" y="41"/>
                    <a:pt x="55" y="40"/>
                    <a:pt x="53" y="39"/>
                  </a:cubicBezTo>
                  <a:cubicBezTo>
                    <a:pt x="51" y="38"/>
                    <a:pt x="51" y="39"/>
                    <a:pt x="50" y="38"/>
                  </a:cubicBezTo>
                  <a:cubicBezTo>
                    <a:pt x="49" y="37"/>
                    <a:pt x="49" y="38"/>
                    <a:pt x="49" y="36"/>
                  </a:cubicBezTo>
                  <a:cubicBezTo>
                    <a:pt x="49" y="33"/>
                    <a:pt x="48" y="33"/>
                    <a:pt x="50" y="31"/>
                  </a:cubicBezTo>
                  <a:cubicBezTo>
                    <a:pt x="51" y="29"/>
                    <a:pt x="53" y="27"/>
                    <a:pt x="54" y="27"/>
                  </a:cubicBezTo>
                  <a:cubicBezTo>
                    <a:pt x="55" y="26"/>
                    <a:pt x="56" y="25"/>
                    <a:pt x="57" y="26"/>
                  </a:cubicBezTo>
                  <a:cubicBezTo>
                    <a:pt x="57" y="27"/>
                    <a:pt x="58" y="28"/>
                    <a:pt x="59" y="28"/>
                  </a:cubicBezTo>
                  <a:cubicBezTo>
                    <a:pt x="59" y="28"/>
                    <a:pt x="61" y="29"/>
                    <a:pt x="61" y="27"/>
                  </a:cubicBezTo>
                  <a:cubicBezTo>
                    <a:pt x="61" y="26"/>
                    <a:pt x="61" y="25"/>
                    <a:pt x="60" y="25"/>
                  </a:cubicBezTo>
                  <a:cubicBezTo>
                    <a:pt x="60" y="24"/>
                    <a:pt x="58" y="24"/>
                    <a:pt x="59" y="23"/>
                  </a:cubicBezTo>
                  <a:cubicBezTo>
                    <a:pt x="60" y="22"/>
                    <a:pt x="61" y="22"/>
                    <a:pt x="62" y="22"/>
                  </a:cubicBezTo>
                  <a:cubicBezTo>
                    <a:pt x="63" y="22"/>
                    <a:pt x="63" y="21"/>
                    <a:pt x="64" y="20"/>
                  </a:cubicBezTo>
                  <a:cubicBezTo>
                    <a:pt x="64" y="18"/>
                    <a:pt x="64" y="16"/>
                    <a:pt x="63" y="16"/>
                  </a:cubicBezTo>
                  <a:cubicBezTo>
                    <a:pt x="62" y="16"/>
                    <a:pt x="63" y="17"/>
                    <a:pt x="62" y="18"/>
                  </a:cubicBezTo>
                  <a:cubicBezTo>
                    <a:pt x="61" y="19"/>
                    <a:pt x="61" y="21"/>
                    <a:pt x="60" y="20"/>
                  </a:cubicBezTo>
                  <a:cubicBezTo>
                    <a:pt x="59" y="19"/>
                    <a:pt x="59" y="18"/>
                    <a:pt x="58" y="18"/>
                  </a:cubicBezTo>
                  <a:cubicBezTo>
                    <a:pt x="57" y="18"/>
                    <a:pt x="57" y="17"/>
                    <a:pt x="57" y="15"/>
                  </a:cubicBezTo>
                  <a:cubicBezTo>
                    <a:pt x="57" y="13"/>
                    <a:pt x="58" y="11"/>
                    <a:pt x="57" y="11"/>
                  </a:cubicBezTo>
                  <a:cubicBezTo>
                    <a:pt x="55" y="11"/>
                    <a:pt x="54" y="12"/>
                    <a:pt x="54" y="13"/>
                  </a:cubicBezTo>
                  <a:cubicBezTo>
                    <a:pt x="54" y="14"/>
                    <a:pt x="56" y="15"/>
                    <a:pt x="55" y="16"/>
                  </a:cubicBezTo>
                  <a:cubicBezTo>
                    <a:pt x="55" y="18"/>
                    <a:pt x="54" y="19"/>
                    <a:pt x="53" y="18"/>
                  </a:cubicBezTo>
                  <a:cubicBezTo>
                    <a:pt x="53" y="18"/>
                    <a:pt x="52" y="16"/>
                    <a:pt x="53" y="15"/>
                  </a:cubicBezTo>
                  <a:cubicBezTo>
                    <a:pt x="53" y="15"/>
                    <a:pt x="52" y="13"/>
                    <a:pt x="52" y="14"/>
                  </a:cubicBezTo>
                  <a:cubicBezTo>
                    <a:pt x="52" y="15"/>
                    <a:pt x="52" y="16"/>
                    <a:pt x="51" y="17"/>
                  </a:cubicBezTo>
                  <a:cubicBezTo>
                    <a:pt x="51" y="19"/>
                    <a:pt x="52" y="19"/>
                    <a:pt x="49" y="18"/>
                  </a:cubicBezTo>
                  <a:cubicBezTo>
                    <a:pt x="47" y="18"/>
                    <a:pt x="43" y="17"/>
                    <a:pt x="43" y="17"/>
                  </a:cubicBezTo>
                  <a:cubicBezTo>
                    <a:pt x="43" y="18"/>
                    <a:pt x="42" y="18"/>
                    <a:pt x="41" y="17"/>
                  </a:cubicBezTo>
                  <a:cubicBezTo>
                    <a:pt x="39" y="17"/>
                    <a:pt x="38" y="18"/>
                    <a:pt x="38" y="16"/>
                  </a:cubicBezTo>
                  <a:cubicBezTo>
                    <a:pt x="39" y="14"/>
                    <a:pt x="38" y="14"/>
                    <a:pt x="37" y="12"/>
                  </a:cubicBezTo>
                  <a:cubicBezTo>
                    <a:pt x="36" y="11"/>
                    <a:pt x="36" y="11"/>
                    <a:pt x="35" y="11"/>
                  </a:cubicBezTo>
                  <a:cubicBezTo>
                    <a:pt x="33" y="11"/>
                    <a:pt x="33" y="11"/>
                    <a:pt x="32" y="10"/>
                  </a:cubicBezTo>
                  <a:cubicBezTo>
                    <a:pt x="32" y="9"/>
                    <a:pt x="32" y="8"/>
                    <a:pt x="30" y="8"/>
                  </a:cubicBezTo>
                  <a:cubicBezTo>
                    <a:pt x="29" y="8"/>
                    <a:pt x="28" y="7"/>
                    <a:pt x="27" y="9"/>
                  </a:cubicBezTo>
                  <a:cubicBezTo>
                    <a:pt x="26" y="10"/>
                    <a:pt x="25" y="10"/>
                    <a:pt x="24" y="10"/>
                  </a:cubicBezTo>
                  <a:cubicBezTo>
                    <a:pt x="24" y="9"/>
                    <a:pt x="24" y="8"/>
                    <a:pt x="22" y="7"/>
                  </a:cubicBezTo>
                  <a:cubicBezTo>
                    <a:pt x="21" y="5"/>
                    <a:pt x="20" y="5"/>
                    <a:pt x="18" y="3"/>
                  </a:cubicBezTo>
                  <a:cubicBezTo>
                    <a:pt x="15" y="2"/>
                    <a:pt x="14" y="1"/>
                    <a:pt x="13" y="0"/>
                  </a:cubicBezTo>
                  <a:cubicBezTo>
                    <a:pt x="13" y="0"/>
                    <a:pt x="13" y="0"/>
                    <a:pt x="13" y="0"/>
                  </a:cubicBezTo>
                  <a:cubicBezTo>
                    <a:pt x="8" y="7"/>
                    <a:pt x="4" y="15"/>
                    <a:pt x="1" y="23"/>
                  </a:cubicBezTo>
                  <a:cubicBezTo>
                    <a:pt x="1" y="23"/>
                    <a:pt x="1" y="23"/>
                    <a:pt x="1"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5" name="world icon piece"/>
            <p:cNvSpPr>
              <a:spLocks/>
            </p:cNvSpPr>
            <p:nvPr/>
          </p:nvSpPr>
          <p:spPr bwMode="auto">
            <a:xfrm>
              <a:off x="4146550" y="2876551"/>
              <a:ext cx="66675" cy="49213"/>
            </a:xfrm>
            <a:custGeom>
              <a:avLst/>
              <a:gdLst>
                <a:gd name="T0" fmla="*/ 16 w 25"/>
                <a:gd name="T1" fmla="*/ 12 h 19"/>
                <a:gd name="T2" fmla="*/ 17 w 25"/>
                <a:gd name="T3" fmla="*/ 10 h 19"/>
                <a:gd name="T4" fmla="*/ 20 w 25"/>
                <a:gd name="T5" fmla="*/ 9 h 19"/>
                <a:gd name="T6" fmla="*/ 22 w 25"/>
                <a:gd name="T7" fmla="*/ 6 h 19"/>
                <a:gd name="T8" fmla="*/ 23 w 25"/>
                <a:gd name="T9" fmla="*/ 5 h 19"/>
                <a:gd name="T10" fmla="*/ 23 w 25"/>
                <a:gd name="T11" fmla="*/ 5 h 19"/>
                <a:gd name="T12" fmla="*/ 24 w 25"/>
                <a:gd name="T13" fmla="*/ 5 h 19"/>
                <a:gd name="T14" fmla="*/ 25 w 25"/>
                <a:gd name="T15" fmla="*/ 4 h 19"/>
                <a:gd name="T16" fmla="*/ 24 w 25"/>
                <a:gd name="T17" fmla="*/ 3 h 19"/>
                <a:gd name="T18" fmla="*/ 24 w 25"/>
                <a:gd name="T19" fmla="*/ 2 h 19"/>
                <a:gd name="T20" fmla="*/ 18 w 25"/>
                <a:gd name="T21" fmla="*/ 0 h 19"/>
                <a:gd name="T22" fmla="*/ 14 w 25"/>
                <a:gd name="T23" fmla="*/ 1 h 19"/>
                <a:gd name="T24" fmla="*/ 10 w 25"/>
                <a:gd name="T25" fmla="*/ 1 h 19"/>
                <a:gd name="T26" fmla="*/ 9 w 25"/>
                <a:gd name="T27" fmla="*/ 5 h 19"/>
                <a:gd name="T28" fmla="*/ 11 w 25"/>
                <a:gd name="T29" fmla="*/ 7 h 19"/>
                <a:gd name="T30" fmla="*/ 9 w 25"/>
                <a:gd name="T31" fmla="*/ 8 h 19"/>
                <a:gd name="T32" fmla="*/ 7 w 25"/>
                <a:gd name="T33" fmla="*/ 5 h 19"/>
                <a:gd name="T34" fmla="*/ 5 w 25"/>
                <a:gd name="T35" fmla="*/ 5 h 19"/>
                <a:gd name="T36" fmla="*/ 3 w 25"/>
                <a:gd name="T37" fmla="*/ 7 h 19"/>
                <a:gd name="T38" fmla="*/ 3 w 25"/>
                <a:gd name="T39" fmla="*/ 8 h 19"/>
                <a:gd name="T40" fmla="*/ 4 w 25"/>
                <a:gd name="T41" fmla="*/ 9 h 19"/>
                <a:gd name="T42" fmla="*/ 3 w 25"/>
                <a:gd name="T43" fmla="*/ 10 h 19"/>
                <a:gd name="T44" fmla="*/ 2 w 25"/>
                <a:gd name="T45" fmla="*/ 12 h 19"/>
                <a:gd name="T46" fmla="*/ 6 w 25"/>
                <a:gd name="T47" fmla="*/ 13 h 19"/>
                <a:gd name="T48" fmla="*/ 4 w 25"/>
                <a:gd name="T49" fmla="*/ 15 h 19"/>
                <a:gd name="T50" fmla="*/ 2 w 25"/>
                <a:gd name="T51" fmla="*/ 17 h 19"/>
                <a:gd name="T52" fmla="*/ 5 w 25"/>
                <a:gd name="T53" fmla="*/ 18 h 19"/>
                <a:gd name="T54" fmla="*/ 9 w 25"/>
                <a:gd name="T55" fmla="*/ 18 h 19"/>
                <a:gd name="T56" fmla="*/ 10 w 25"/>
                <a:gd name="T57" fmla="*/ 16 h 19"/>
                <a:gd name="T58" fmla="*/ 13 w 25"/>
                <a:gd name="T59" fmla="*/ 13 h 19"/>
                <a:gd name="T60" fmla="*/ 16 w 25"/>
                <a:gd name="T6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19">
                  <a:moveTo>
                    <a:pt x="16" y="12"/>
                  </a:moveTo>
                  <a:cubicBezTo>
                    <a:pt x="17" y="11"/>
                    <a:pt x="16" y="11"/>
                    <a:pt x="17" y="10"/>
                  </a:cubicBezTo>
                  <a:cubicBezTo>
                    <a:pt x="18" y="10"/>
                    <a:pt x="19" y="9"/>
                    <a:pt x="20" y="9"/>
                  </a:cubicBezTo>
                  <a:cubicBezTo>
                    <a:pt x="21" y="9"/>
                    <a:pt x="21" y="7"/>
                    <a:pt x="22" y="6"/>
                  </a:cubicBezTo>
                  <a:cubicBezTo>
                    <a:pt x="22" y="6"/>
                    <a:pt x="22" y="5"/>
                    <a:pt x="23" y="5"/>
                  </a:cubicBezTo>
                  <a:cubicBezTo>
                    <a:pt x="23" y="5"/>
                    <a:pt x="23" y="5"/>
                    <a:pt x="23" y="5"/>
                  </a:cubicBezTo>
                  <a:cubicBezTo>
                    <a:pt x="23" y="5"/>
                    <a:pt x="23" y="5"/>
                    <a:pt x="24" y="5"/>
                  </a:cubicBezTo>
                  <a:cubicBezTo>
                    <a:pt x="24" y="5"/>
                    <a:pt x="24" y="4"/>
                    <a:pt x="25" y="4"/>
                  </a:cubicBezTo>
                  <a:cubicBezTo>
                    <a:pt x="24" y="3"/>
                    <a:pt x="24" y="3"/>
                    <a:pt x="24" y="3"/>
                  </a:cubicBezTo>
                  <a:cubicBezTo>
                    <a:pt x="24" y="2"/>
                    <a:pt x="24" y="2"/>
                    <a:pt x="24" y="2"/>
                  </a:cubicBezTo>
                  <a:cubicBezTo>
                    <a:pt x="23" y="1"/>
                    <a:pt x="20" y="0"/>
                    <a:pt x="18" y="0"/>
                  </a:cubicBezTo>
                  <a:cubicBezTo>
                    <a:pt x="16" y="0"/>
                    <a:pt x="15" y="0"/>
                    <a:pt x="14" y="1"/>
                  </a:cubicBezTo>
                  <a:cubicBezTo>
                    <a:pt x="12" y="1"/>
                    <a:pt x="11" y="1"/>
                    <a:pt x="10" y="1"/>
                  </a:cubicBezTo>
                  <a:cubicBezTo>
                    <a:pt x="9" y="2"/>
                    <a:pt x="9" y="4"/>
                    <a:pt x="9" y="5"/>
                  </a:cubicBezTo>
                  <a:cubicBezTo>
                    <a:pt x="9" y="6"/>
                    <a:pt x="11" y="6"/>
                    <a:pt x="11" y="7"/>
                  </a:cubicBezTo>
                  <a:cubicBezTo>
                    <a:pt x="11" y="7"/>
                    <a:pt x="11" y="8"/>
                    <a:pt x="9" y="8"/>
                  </a:cubicBezTo>
                  <a:cubicBezTo>
                    <a:pt x="8" y="7"/>
                    <a:pt x="8" y="6"/>
                    <a:pt x="7" y="5"/>
                  </a:cubicBezTo>
                  <a:cubicBezTo>
                    <a:pt x="7" y="3"/>
                    <a:pt x="6" y="4"/>
                    <a:pt x="5" y="5"/>
                  </a:cubicBezTo>
                  <a:cubicBezTo>
                    <a:pt x="4" y="5"/>
                    <a:pt x="3" y="6"/>
                    <a:pt x="3" y="7"/>
                  </a:cubicBezTo>
                  <a:cubicBezTo>
                    <a:pt x="3" y="8"/>
                    <a:pt x="3" y="8"/>
                    <a:pt x="3" y="8"/>
                  </a:cubicBezTo>
                  <a:cubicBezTo>
                    <a:pt x="3" y="9"/>
                    <a:pt x="3" y="9"/>
                    <a:pt x="4" y="9"/>
                  </a:cubicBezTo>
                  <a:cubicBezTo>
                    <a:pt x="5" y="8"/>
                    <a:pt x="4" y="9"/>
                    <a:pt x="3" y="10"/>
                  </a:cubicBezTo>
                  <a:cubicBezTo>
                    <a:pt x="2" y="10"/>
                    <a:pt x="1" y="10"/>
                    <a:pt x="2" y="12"/>
                  </a:cubicBezTo>
                  <a:cubicBezTo>
                    <a:pt x="3" y="14"/>
                    <a:pt x="5" y="12"/>
                    <a:pt x="6" y="13"/>
                  </a:cubicBezTo>
                  <a:cubicBezTo>
                    <a:pt x="8" y="14"/>
                    <a:pt x="6" y="15"/>
                    <a:pt x="4" y="15"/>
                  </a:cubicBezTo>
                  <a:cubicBezTo>
                    <a:pt x="2" y="16"/>
                    <a:pt x="3" y="15"/>
                    <a:pt x="2" y="17"/>
                  </a:cubicBezTo>
                  <a:cubicBezTo>
                    <a:pt x="0" y="18"/>
                    <a:pt x="3" y="18"/>
                    <a:pt x="5" y="18"/>
                  </a:cubicBezTo>
                  <a:cubicBezTo>
                    <a:pt x="8" y="18"/>
                    <a:pt x="7" y="19"/>
                    <a:pt x="9" y="18"/>
                  </a:cubicBezTo>
                  <a:cubicBezTo>
                    <a:pt x="10" y="17"/>
                    <a:pt x="9" y="17"/>
                    <a:pt x="10" y="16"/>
                  </a:cubicBezTo>
                  <a:cubicBezTo>
                    <a:pt x="12" y="15"/>
                    <a:pt x="13" y="15"/>
                    <a:pt x="13" y="13"/>
                  </a:cubicBezTo>
                  <a:cubicBezTo>
                    <a:pt x="13" y="11"/>
                    <a:pt x="14" y="12"/>
                    <a:pt x="1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6" name="world icon piece"/>
            <p:cNvSpPr>
              <a:spLocks/>
            </p:cNvSpPr>
            <p:nvPr/>
          </p:nvSpPr>
          <p:spPr bwMode="auto">
            <a:xfrm>
              <a:off x="4181475" y="2881313"/>
              <a:ext cx="104775" cy="134938"/>
            </a:xfrm>
            <a:custGeom>
              <a:avLst/>
              <a:gdLst>
                <a:gd name="T0" fmla="*/ 26 w 40"/>
                <a:gd name="T1" fmla="*/ 35 h 51"/>
                <a:gd name="T2" fmla="*/ 28 w 40"/>
                <a:gd name="T3" fmla="*/ 34 h 51"/>
                <a:gd name="T4" fmla="*/ 31 w 40"/>
                <a:gd name="T5" fmla="*/ 34 h 51"/>
                <a:gd name="T6" fmla="*/ 30 w 40"/>
                <a:gd name="T7" fmla="*/ 32 h 51"/>
                <a:gd name="T8" fmla="*/ 29 w 40"/>
                <a:gd name="T9" fmla="*/ 31 h 51"/>
                <a:gd name="T10" fmla="*/ 31 w 40"/>
                <a:gd name="T11" fmla="*/ 29 h 51"/>
                <a:gd name="T12" fmla="*/ 33 w 40"/>
                <a:gd name="T13" fmla="*/ 29 h 51"/>
                <a:gd name="T14" fmla="*/ 33 w 40"/>
                <a:gd name="T15" fmla="*/ 25 h 51"/>
                <a:gd name="T16" fmla="*/ 33 w 40"/>
                <a:gd name="T17" fmla="*/ 22 h 51"/>
                <a:gd name="T18" fmla="*/ 34 w 40"/>
                <a:gd name="T19" fmla="*/ 21 h 51"/>
                <a:gd name="T20" fmla="*/ 34 w 40"/>
                <a:gd name="T21" fmla="*/ 20 h 51"/>
                <a:gd name="T22" fmla="*/ 35 w 40"/>
                <a:gd name="T23" fmla="*/ 15 h 51"/>
                <a:gd name="T24" fmla="*/ 39 w 40"/>
                <a:gd name="T25" fmla="*/ 11 h 51"/>
                <a:gd name="T26" fmla="*/ 38 w 40"/>
                <a:gd name="T27" fmla="*/ 8 h 51"/>
                <a:gd name="T28" fmla="*/ 36 w 40"/>
                <a:gd name="T29" fmla="*/ 9 h 51"/>
                <a:gd name="T30" fmla="*/ 34 w 40"/>
                <a:gd name="T31" fmla="*/ 9 h 51"/>
                <a:gd name="T32" fmla="*/ 34 w 40"/>
                <a:gd name="T33" fmla="*/ 7 h 51"/>
                <a:gd name="T34" fmla="*/ 35 w 40"/>
                <a:gd name="T35" fmla="*/ 5 h 51"/>
                <a:gd name="T36" fmla="*/ 31 w 40"/>
                <a:gd name="T37" fmla="*/ 2 h 51"/>
                <a:gd name="T38" fmla="*/ 28 w 40"/>
                <a:gd name="T39" fmla="*/ 1 h 51"/>
                <a:gd name="T40" fmla="*/ 26 w 40"/>
                <a:gd name="T41" fmla="*/ 2 h 51"/>
                <a:gd name="T42" fmla="*/ 23 w 40"/>
                <a:gd name="T43" fmla="*/ 4 h 51"/>
                <a:gd name="T44" fmla="*/ 22 w 40"/>
                <a:gd name="T45" fmla="*/ 7 h 51"/>
                <a:gd name="T46" fmla="*/ 20 w 40"/>
                <a:gd name="T47" fmla="*/ 4 h 51"/>
                <a:gd name="T48" fmla="*/ 18 w 40"/>
                <a:gd name="T49" fmla="*/ 7 h 51"/>
                <a:gd name="T50" fmla="*/ 17 w 40"/>
                <a:gd name="T51" fmla="*/ 5 h 51"/>
                <a:gd name="T52" fmla="*/ 14 w 40"/>
                <a:gd name="T53" fmla="*/ 4 h 51"/>
                <a:gd name="T54" fmla="*/ 12 w 40"/>
                <a:gd name="T55" fmla="*/ 4 h 51"/>
                <a:gd name="T56" fmla="*/ 11 w 40"/>
                <a:gd name="T57" fmla="*/ 4 h 51"/>
                <a:gd name="T58" fmla="*/ 12 w 40"/>
                <a:gd name="T59" fmla="*/ 5 h 51"/>
                <a:gd name="T60" fmla="*/ 11 w 40"/>
                <a:gd name="T61" fmla="*/ 7 h 51"/>
                <a:gd name="T62" fmla="*/ 8 w 40"/>
                <a:gd name="T63" fmla="*/ 8 h 51"/>
                <a:gd name="T64" fmla="*/ 8 w 40"/>
                <a:gd name="T65" fmla="*/ 10 h 51"/>
                <a:gd name="T66" fmla="*/ 7 w 40"/>
                <a:gd name="T67" fmla="*/ 12 h 51"/>
                <a:gd name="T68" fmla="*/ 2 w 40"/>
                <a:gd name="T69" fmla="*/ 13 h 51"/>
                <a:gd name="T70" fmla="*/ 5 w 40"/>
                <a:gd name="T71" fmla="*/ 15 h 51"/>
                <a:gd name="T72" fmla="*/ 3 w 40"/>
                <a:gd name="T73" fmla="*/ 16 h 51"/>
                <a:gd name="T74" fmla="*/ 2 w 40"/>
                <a:gd name="T75" fmla="*/ 19 h 51"/>
                <a:gd name="T76" fmla="*/ 7 w 40"/>
                <a:gd name="T77" fmla="*/ 20 h 51"/>
                <a:gd name="T78" fmla="*/ 8 w 40"/>
                <a:gd name="T79" fmla="*/ 25 h 51"/>
                <a:gd name="T80" fmla="*/ 8 w 40"/>
                <a:gd name="T81" fmla="*/ 29 h 51"/>
                <a:gd name="T82" fmla="*/ 8 w 40"/>
                <a:gd name="T83" fmla="*/ 33 h 51"/>
                <a:gd name="T84" fmla="*/ 10 w 40"/>
                <a:gd name="T85" fmla="*/ 34 h 51"/>
                <a:gd name="T86" fmla="*/ 9 w 40"/>
                <a:gd name="T87" fmla="*/ 37 h 51"/>
                <a:gd name="T88" fmla="*/ 7 w 40"/>
                <a:gd name="T89" fmla="*/ 41 h 51"/>
                <a:gd name="T90" fmla="*/ 9 w 40"/>
                <a:gd name="T91" fmla="*/ 48 h 51"/>
                <a:gd name="T92" fmla="*/ 12 w 40"/>
                <a:gd name="T93" fmla="*/ 49 h 51"/>
                <a:gd name="T94" fmla="*/ 15 w 40"/>
                <a:gd name="T95" fmla="*/ 43 h 51"/>
                <a:gd name="T96" fmla="*/ 21 w 40"/>
                <a:gd name="T97" fmla="*/ 41 h 51"/>
                <a:gd name="T98" fmla="*/ 25 w 40"/>
                <a:gd name="T99" fmla="*/ 38 h 51"/>
                <a:gd name="T100" fmla="*/ 29 w 40"/>
                <a:gd name="T101" fmla="*/ 37 h 51"/>
                <a:gd name="T102" fmla="*/ 26 w 40"/>
                <a:gd name="T103"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51">
                  <a:moveTo>
                    <a:pt x="26" y="35"/>
                  </a:moveTo>
                  <a:cubicBezTo>
                    <a:pt x="26" y="34"/>
                    <a:pt x="26" y="34"/>
                    <a:pt x="28" y="34"/>
                  </a:cubicBezTo>
                  <a:cubicBezTo>
                    <a:pt x="29" y="35"/>
                    <a:pt x="29" y="35"/>
                    <a:pt x="31" y="34"/>
                  </a:cubicBezTo>
                  <a:cubicBezTo>
                    <a:pt x="33" y="34"/>
                    <a:pt x="32" y="33"/>
                    <a:pt x="30" y="32"/>
                  </a:cubicBezTo>
                  <a:cubicBezTo>
                    <a:pt x="29" y="31"/>
                    <a:pt x="29" y="31"/>
                    <a:pt x="29" y="31"/>
                  </a:cubicBezTo>
                  <a:cubicBezTo>
                    <a:pt x="29" y="30"/>
                    <a:pt x="30" y="28"/>
                    <a:pt x="31" y="29"/>
                  </a:cubicBezTo>
                  <a:cubicBezTo>
                    <a:pt x="32" y="29"/>
                    <a:pt x="32" y="29"/>
                    <a:pt x="33" y="29"/>
                  </a:cubicBezTo>
                  <a:cubicBezTo>
                    <a:pt x="33" y="28"/>
                    <a:pt x="32" y="26"/>
                    <a:pt x="33" y="25"/>
                  </a:cubicBezTo>
                  <a:cubicBezTo>
                    <a:pt x="35" y="24"/>
                    <a:pt x="33" y="24"/>
                    <a:pt x="33" y="22"/>
                  </a:cubicBezTo>
                  <a:cubicBezTo>
                    <a:pt x="32" y="21"/>
                    <a:pt x="33" y="22"/>
                    <a:pt x="34" y="21"/>
                  </a:cubicBezTo>
                  <a:cubicBezTo>
                    <a:pt x="36" y="21"/>
                    <a:pt x="35" y="21"/>
                    <a:pt x="34" y="20"/>
                  </a:cubicBezTo>
                  <a:cubicBezTo>
                    <a:pt x="33" y="19"/>
                    <a:pt x="34" y="17"/>
                    <a:pt x="35" y="15"/>
                  </a:cubicBezTo>
                  <a:cubicBezTo>
                    <a:pt x="36" y="13"/>
                    <a:pt x="38" y="13"/>
                    <a:pt x="39" y="11"/>
                  </a:cubicBezTo>
                  <a:cubicBezTo>
                    <a:pt x="40" y="10"/>
                    <a:pt x="40" y="9"/>
                    <a:pt x="38" y="8"/>
                  </a:cubicBezTo>
                  <a:cubicBezTo>
                    <a:pt x="37" y="8"/>
                    <a:pt x="37" y="10"/>
                    <a:pt x="36" y="9"/>
                  </a:cubicBezTo>
                  <a:cubicBezTo>
                    <a:pt x="35" y="8"/>
                    <a:pt x="35" y="8"/>
                    <a:pt x="34" y="9"/>
                  </a:cubicBezTo>
                  <a:cubicBezTo>
                    <a:pt x="33" y="9"/>
                    <a:pt x="33" y="7"/>
                    <a:pt x="34" y="7"/>
                  </a:cubicBezTo>
                  <a:cubicBezTo>
                    <a:pt x="34" y="7"/>
                    <a:pt x="36" y="6"/>
                    <a:pt x="35" y="5"/>
                  </a:cubicBezTo>
                  <a:cubicBezTo>
                    <a:pt x="34" y="5"/>
                    <a:pt x="34" y="3"/>
                    <a:pt x="31" y="2"/>
                  </a:cubicBezTo>
                  <a:cubicBezTo>
                    <a:pt x="29" y="0"/>
                    <a:pt x="29" y="1"/>
                    <a:pt x="28" y="1"/>
                  </a:cubicBezTo>
                  <a:cubicBezTo>
                    <a:pt x="27" y="1"/>
                    <a:pt x="27" y="2"/>
                    <a:pt x="26" y="2"/>
                  </a:cubicBezTo>
                  <a:cubicBezTo>
                    <a:pt x="25" y="2"/>
                    <a:pt x="24" y="2"/>
                    <a:pt x="23" y="4"/>
                  </a:cubicBezTo>
                  <a:cubicBezTo>
                    <a:pt x="22" y="5"/>
                    <a:pt x="22" y="5"/>
                    <a:pt x="22" y="7"/>
                  </a:cubicBezTo>
                  <a:cubicBezTo>
                    <a:pt x="22" y="8"/>
                    <a:pt x="21" y="6"/>
                    <a:pt x="20" y="4"/>
                  </a:cubicBezTo>
                  <a:cubicBezTo>
                    <a:pt x="19" y="3"/>
                    <a:pt x="20" y="6"/>
                    <a:pt x="18" y="7"/>
                  </a:cubicBezTo>
                  <a:cubicBezTo>
                    <a:pt x="17" y="7"/>
                    <a:pt x="18" y="6"/>
                    <a:pt x="17" y="5"/>
                  </a:cubicBezTo>
                  <a:cubicBezTo>
                    <a:pt x="16" y="4"/>
                    <a:pt x="15" y="4"/>
                    <a:pt x="14" y="4"/>
                  </a:cubicBezTo>
                  <a:cubicBezTo>
                    <a:pt x="13" y="4"/>
                    <a:pt x="13" y="3"/>
                    <a:pt x="12" y="4"/>
                  </a:cubicBezTo>
                  <a:cubicBezTo>
                    <a:pt x="11" y="4"/>
                    <a:pt x="11" y="4"/>
                    <a:pt x="11" y="4"/>
                  </a:cubicBezTo>
                  <a:cubicBezTo>
                    <a:pt x="11" y="5"/>
                    <a:pt x="12" y="5"/>
                    <a:pt x="12" y="5"/>
                  </a:cubicBezTo>
                  <a:cubicBezTo>
                    <a:pt x="12" y="6"/>
                    <a:pt x="12" y="6"/>
                    <a:pt x="11" y="7"/>
                  </a:cubicBezTo>
                  <a:cubicBezTo>
                    <a:pt x="10" y="7"/>
                    <a:pt x="9" y="8"/>
                    <a:pt x="8" y="8"/>
                  </a:cubicBezTo>
                  <a:cubicBezTo>
                    <a:pt x="7" y="8"/>
                    <a:pt x="7" y="9"/>
                    <a:pt x="8" y="10"/>
                  </a:cubicBezTo>
                  <a:cubicBezTo>
                    <a:pt x="9" y="12"/>
                    <a:pt x="8" y="12"/>
                    <a:pt x="7" y="12"/>
                  </a:cubicBezTo>
                  <a:cubicBezTo>
                    <a:pt x="6" y="12"/>
                    <a:pt x="4" y="11"/>
                    <a:pt x="2" y="13"/>
                  </a:cubicBezTo>
                  <a:cubicBezTo>
                    <a:pt x="0" y="15"/>
                    <a:pt x="3" y="15"/>
                    <a:pt x="5" y="15"/>
                  </a:cubicBezTo>
                  <a:cubicBezTo>
                    <a:pt x="6" y="15"/>
                    <a:pt x="4" y="16"/>
                    <a:pt x="3" y="16"/>
                  </a:cubicBezTo>
                  <a:cubicBezTo>
                    <a:pt x="1" y="16"/>
                    <a:pt x="1" y="18"/>
                    <a:pt x="2" y="19"/>
                  </a:cubicBezTo>
                  <a:cubicBezTo>
                    <a:pt x="3" y="20"/>
                    <a:pt x="5" y="20"/>
                    <a:pt x="7" y="20"/>
                  </a:cubicBezTo>
                  <a:cubicBezTo>
                    <a:pt x="10" y="21"/>
                    <a:pt x="8" y="23"/>
                    <a:pt x="8" y="25"/>
                  </a:cubicBezTo>
                  <a:cubicBezTo>
                    <a:pt x="8" y="26"/>
                    <a:pt x="9" y="28"/>
                    <a:pt x="8" y="29"/>
                  </a:cubicBezTo>
                  <a:cubicBezTo>
                    <a:pt x="8" y="30"/>
                    <a:pt x="8" y="32"/>
                    <a:pt x="8" y="33"/>
                  </a:cubicBezTo>
                  <a:cubicBezTo>
                    <a:pt x="8" y="34"/>
                    <a:pt x="9" y="34"/>
                    <a:pt x="10" y="34"/>
                  </a:cubicBezTo>
                  <a:cubicBezTo>
                    <a:pt x="10" y="35"/>
                    <a:pt x="10" y="36"/>
                    <a:pt x="9" y="37"/>
                  </a:cubicBezTo>
                  <a:cubicBezTo>
                    <a:pt x="9" y="38"/>
                    <a:pt x="8" y="39"/>
                    <a:pt x="7" y="41"/>
                  </a:cubicBezTo>
                  <a:cubicBezTo>
                    <a:pt x="6" y="43"/>
                    <a:pt x="7" y="45"/>
                    <a:pt x="9" y="48"/>
                  </a:cubicBezTo>
                  <a:cubicBezTo>
                    <a:pt x="10" y="51"/>
                    <a:pt x="10" y="49"/>
                    <a:pt x="12" y="49"/>
                  </a:cubicBezTo>
                  <a:cubicBezTo>
                    <a:pt x="14" y="49"/>
                    <a:pt x="14" y="45"/>
                    <a:pt x="15" y="43"/>
                  </a:cubicBezTo>
                  <a:cubicBezTo>
                    <a:pt x="16" y="42"/>
                    <a:pt x="18" y="42"/>
                    <a:pt x="21" y="41"/>
                  </a:cubicBezTo>
                  <a:cubicBezTo>
                    <a:pt x="23" y="40"/>
                    <a:pt x="22" y="39"/>
                    <a:pt x="25" y="38"/>
                  </a:cubicBezTo>
                  <a:cubicBezTo>
                    <a:pt x="27" y="37"/>
                    <a:pt x="28" y="38"/>
                    <a:pt x="29" y="37"/>
                  </a:cubicBezTo>
                  <a:cubicBezTo>
                    <a:pt x="31" y="36"/>
                    <a:pt x="27" y="36"/>
                    <a:pt x="26"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9" name="world icon piece"/>
            <p:cNvSpPr>
              <a:spLocks/>
            </p:cNvSpPr>
            <p:nvPr/>
          </p:nvSpPr>
          <p:spPr bwMode="auto">
            <a:xfrm>
              <a:off x="4173538" y="3036888"/>
              <a:ext cx="17463" cy="17463"/>
            </a:xfrm>
            <a:custGeom>
              <a:avLst/>
              <a:gdLst>
                <a:gd name="T0" fmla="*/ 5 w 7"/>
                <a:gd name="T1" fmla="*/ 4 h 7"/>
                <a:gd name="T2" fmla="*/ 4 w 7"/>
                <a:gd name="T3" fmla="*/ 3 h 7"/>
                <a:gd name="T4" fmla="*/ 5 w 7"/>
                <a:gd name="T5" fmla="*/ 1 h 7"/>
                <a:gd name="T6" fmla="*/ 3 w 7"/>
                <a:gd name="T7" fmla="*/ 3 h 7"/>
                <a:gd name="T8" fmla="*/ 1 w 7"/>
                <a:gd name="T9" fmla="*/ 5 h 7"/>
                <a:gd name="T10" fmla="*/ 0 w 7"/>
                <a:gd name="T11" fmla="*/ 6 h 7"/>
                <a:gd name="T12" fmla="*/ 2 w 7"/>
                <a:gd name="T13" fmla="*/ 7 h 7"/>
                <a:gd name="T14" fmla="*/ 6 w 7"/>
                <a:gd name="T15" fmla="*/ 7 h 7"/>
                <a:gd name="T16" fmla="*/ 7 w 7"/>
                <a:gd name="T17" fmla="*/ 5 h 7"/>
                <a:gd name="T18" fmla="*/ 5 w 7"/>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4"/>
                  </a:moveTo>
                  <a:cubicBezTo>
                    <a:pt x="4" y="3"/>
                    <a:pt x="4" y="3"/>
                    <a:pt x="4" y="3"/>
                  </a:cubicBezTo>
                  <a:cubicBezTo>
                    <a:pt x="4" y="2"/>
                    <a:pt x="5" y="1"/>
                    <a:pt x="5" y="1"/>
                  </a:cubicBezTo>
                  <a:cubicBezTo>
                    <a:pt x="4" y="0"/>
                    <a:pt x="3" y="2"/>
                    <a:pt x="3" y="3"/>
                  </a:cubicBezTo>
                  <a:cubicBezTo>
                    <a:pt x="2" y="4"/>
                    <a:pt x="2" y="4"/>
                    <a:pt x="1" y="5"/>
                  </a:cubicBezTo>
                  <a:cubicBezTo>
                    <a:pt x="0" y="6"/>
                    <a:pt x="0" y="6"/>
                    <a:pt x="0" y="6"/>
                  </a:cubicBezTo>
                  <a:cubicBezTo>
                    <a:pt x="0" y="7"/>
                    <a:pt x="2" y="7"/>
                    <a:pt x="2" y="7"/>
                  </a:cubicBezTo>
                  <a:cubicBezTo>
                    <a:pt x="2" y="7"/>
                    <a:pt x="5" y="7"/>
                    <a:pt x="6" y="7"/>
                  </a:cubicBezTo>
                  <a:cubicBezTo>
                    <a:pt x="7" y="7"/>
                    <a:pt x="7" y="6"/>
                    <a:pt x="7" y="5"/>
                  </a:cubicBezTo>
                  <a:cubicBezTo>
                    <a:pt x="7" y="4"/>
                    <a:pt x="6" y="4"/>
                    <a:pt x="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8" name="world icon piece"/>
            <p:cNvSpPr>
              <a:spLocks/>
            </p:cNvSpPr>
            <p:nvPr/>
          </p:nvSpPr>
          <p:spPr bwMode="auto">
            <a:xfrm>
              <a:off x="4330700" y="3089276"/>
              <a:ext cx="7938" cy="4763"/>
            </a:xfrm>
            <a:custGeom>
              <a:avLst/>
              <a:gdLst>
                <a:gd name="T0" fmla="*/ 2 w 3"/>
                <a:gd name="T1" fmla="*/ 1 h 2"/>
                <a:gd name="T2" fmla="*/ 3 w 3"/>
                <a:gd name="T3" fmla="*/ 1 h 2"/>
                <a:gd name="T4" fmla="*/ 3 w 3"/>
                <a:gd name="T5" fmla="*/ 1 h 2"/>
                <a:gd name="T6" fmla="*/ 3 w 3"/>
                <a:gd name="T7" fmla="*/ 0 h 2"/>
                <a:gd name="T8" fmla="*/ 2 w 3"/>
                <a:gd name="T9" fmla="*/ 0 h 2"/>
                <a:gd name="T10" fmla="*/ 1 w 3"/>
                <a:gd name="T11" fmla="*/ 0 h 2"/>
                <a:gd name="T12" fmla="*/ 2 w 3"/>
                <a:gd name="T13" fmla="*/ 1 h 2"/>
                <a:gd name="T14" fmla="*/ 2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1"/>
                  </a:moveTo>
                  <a:cubicBezTo>
                    <a:pt x="3" y="2"/>
                    <a:pt x="3" y="2"/>
                    <a:pt x="3" y="1"/>
                  </a:cubicBezTo>
                  <a:cubicBezTo>
                    <a:pt x="3" y="1"/>
                    <a:pt x="3" y="1"/>
                    <a:pt x="3" y="1"/>
                  </a:cubicBezTo>
                  <a:cubicBezTo>
                    <a:pt x="3" y="0"/>
                    <a:pt x="3" y="0"/>
                    <a:pt x="3" y="0"/>
                  </a:cubicBezTo>
                  <a:cubicBezTo>
                    <a:pt x="2" y="0"/>
                    <a:pt x="2" y="0"/>
                    <a:pt x="2" y="0"/>
                  </a:cubicBezTo>
                  <a:cubicBezTo>
                    <a:pt x="1" y="0"/>
                    <a:pt x="1" y="0"/>
                    <a:pt x="1" y="0"/>
                  </a:cubicBezTo>
                  <a:cubicBezTo>
                    <a:pt x="0" y="0"/>
                    <a:pt x="1"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4" name="world icon piece"/>
            <p:cNvSpPr>
              <a:spLocks/>
            </p:cNvSpPr>
            <p:nvPr/>
          </p:nvSpPr>
          <p:spPr bwMode="auto">
            <a:xfrm>
              <a:off x="4322763" y="3073401"/>
              <a:ext cx="3175" cy="4763"/>
            </a:xfrm>
            <a:custGeom>
              <a:avLst/>
              <a:gdLst>
                <a:gd name="T0" fmla="*/ 0 w 1"/>
                <a:gd name="T1" fmla="*/ 2 h 2"/>
                <a:gd name="T2" fmla="*/ 1 w 1"/>
                <a:gd name="T3" fmla="*/ 2 h 2"/>
                <a:gd name="T4" fmla="*/ 1 w 1"/>
                <a:gd name="T5" fmla="*/ 2 h 2"/>
                <a:gd name="T6" fmla="*/ 1 w 1"/>
                <a:gd name="T7" fmla="*/ 0 h 2"/>
                <a:gd name="T8" fmla="*/ 1 w 1"/>
                <a:gd name="T9" fmla="*/ 1 h 2"/>
                <a:gd name="T10" fmla="*/ 0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1" y="2"/>
                  </a:cubicBezTo>
                  <a:cubicBezTo>
                    <a:pt x="1" y="2"/>
                    <a:pt x="1" y="2"/>
                    <a:pt x="1" y="2"/>
                  </a:cubicBezTo>
                  <a:cubicBezTo>
                    <a:pt x="1" y="2"/>
                    <a:pt x="1" y="1"/>
                    <a:pt x="1" y="0"/>
                  </a:cubicBezTo>
                  <a:cubicBezTo>
                    <a:pt x="1" y="1"/>
                    <a:pt x="1" y="1"/>
                    <a:pt x="1" y="1"/>
                  </a:cubicBezTo>
                  <a:cubicBezTo>
                    <a:pt x="0" y="1"/>
                    <a:pt x="0" y="1"/>
                    <a:pt x="0" y="1"/>
                  </a:cubicBezTo>
                  <a:cubicBezTo>
                    <a:pt x="0" y="1"/>
                    <a:pt x="0" y="1"/>
                    <a:pt x="0" y="1"/>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5" name="world icon piece"/>
            <p:cNvSpPr>
              <a:spLocks/>
            </p:cNvSpPr>
            <p:nvPr/>
          </p:nvSpPr>
          <p:spPr bwMode="auto">
            <a:xfrm>
              <a:off x="4322763" y="3081338"/>
              <a:ext cx="3175" cy="7938"/>
            </a:xfrm>
            <a:custGeom>
              <a:avLst/>
              <a:gdLst>
                <a:gd name="T0" fmla="*/ 1 w 1"/>
                <a:gd name="T1" fmla="*/ 0 h 3"/>
                <a:gd name="T2" fmla="*/ 0 w 1"/>
                <a:gd name="T3" fmla="*/ 1 h 3"/>
                <a:gd name="T4" fmla="*/ 0 w 1"/>
                <a:gd name="T5" fmla="*/ 1 h 3"/>
                <a:gd name="T6" fmla="*/ 0 w 1"/>
                <a:gd name="T7" fmla="*/ 2 h 3"/>
                <a:gd name="T8" fmla="*/ 1 w 1"/>
                <a:gd name="T9" fmla="*/ 2 h 3"/>
                <a:gd name="T10" fmla="*/ 1 w 1"/>
                <a:gd name="T11" fmla="*/ 2 h 3"/>
                <a:gd name="T12" fmla="*/ 1 w 1"/>
                <a:gd name="T13" fmla="*/ 0 h 3"/>
                <a:gd name="T14" fmla="*/ 1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0"/>
                  </a:moveTo>
                  <a:cubicBezTo>
                    <a:pt x="0" y="0"/>
                    <a:pt x="0" y="0"/>
                    <a:pt x="0" y="1"/>
                  </a:cubicBezTo>
                  <a:cubicBezTo>
                    <a:pt x="0" y="1"/>
                    <a:pt x="0" y="1"/>
                    <a:pt x="0" y="1"/>
                  </a:cubicBezTo>
                  <a:cubicBezTo>
                    <a:pt x="0" y="2"/>
                    <a:pt x="0" y="2"/>
                    <a:pt x="0" y="2"/>
                  </a:cubicBezTo>
                  <a:cubicBezTo>
                    <a:pt x="0" y="3"/>
                    <a:pt x="0" y="2"/>
                    <a:pt x="1" y="2"/>
                  </a:cubicBezTo>
                  <a:cubicBezTo>
                    <a:pt x="1" y="2"/>
                    <a:pt x="1" y="2"/>
                    <a:pt x="1" y="2"/>
                  </a:cubicBezTo>
                  <a:cubicBezTo>
                    <a:pt x="1" y="1"/>
                    <a:pt x="1"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6" name="world icon piece"/>
            <p:cNvSpPr>
              <a:spLocks/>
            </p:cNvSpPr>
            <p:nvPr/>
          </p:nvSpPr>
          <p:spPr bwMode="auto">
            <a:xfrm>
              <a:off x="4438650" y="2884488"/>
              <a:ext cx="9525" cy="7938"/>
            </a:xfrm>
            <a:custGeom>
              <a:avLst/>
              <a:gdLst>
                <a:gd name="T0" fmla="*/ 1 w 4"/>
                <a:gd name="T1" fmla="*/ 3 h 3"/>
                <a:gd name="T2" fmla="*/ 2 w 4"/>
                <a:gd name="T3" fmla="*/ 3 h 3"/>
                <a:gd name="T4" fmla="*/ 3 w 4"/>
                <a:gd name="T5" fmla="*/ 3 h 3"/>
                <a:gd name="T6" fmla="*/ 3 w 4"/>
                <a:gd name="T7" fmla="*/ 1 h 3"/>
                <a:gd name="T8" fmla="*/ 2 w 4"/>
                <a:gd name="T9" fmla="*/ 0 h 3"/>
                <a:gd name="T10" fmla="*/ 1 w 4"/>
                <a:gd name="T11" fmla="*/ 0 h 3"/>
                <a:gd name="T12" fmla="*/ 1 w 4"/>
                <a:gd name="T13" fmla="*/ 2 h 3"/>
                <a:gd name="T14" fmla="*/ 1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1" y="3"/>
                  </a:moveTo>
                  <a:cubicBezTo>
                    <a:pt x="1" y="3"/>
                    <a:pt x="1" y="3"/>
                    <a:pt x="2" y="3"/>
                  </a:cubicBezTo>
                  <a:cubicBezTo>
                    <a:pt x="3" y="3"/>
                    <a:pt x="3" y="3"/>
                    <a:pt x="3" y="3"/>
                  </a:cubicBezTo>
                  <a:cubicBezTo>
                    <a:pt x="4" y="2"/>
                    <a:pt x="4" y="2"/>
                    <a:pt x="3" y="1"/>
                  </a:cubicBezTo>
                  <a:cubicBezTo>
                    <a:pt x="3" y="1"/>
                    <a:pt x="3" y="1"/>
                    <a:pt x="2" y="0"/>
                  </a:cubicBezTo>
                  <a:cubicBezTo>
                    <a:pt x="1" y="0"/>
                    <a:pt x="1" y="0"/>
                    <a:pt x="1" y="0"/>
                  </a:cubicBezTo>
                  <a:cubicBezTo>
                    <a:pt x="0" y="0"/>
                    <a:pt x="1" y="1"/>
                    <a:pt x="1" y="2"/>
                  </a:cubicBezTo>
                  <a:cubicBezTo>
                    <a:pt x="1"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7" name="world icon piece"/>
            <p:cNvSpPr>
              <a:spLocks/>
            </p:cNvSpPr>
            <p:nvPr/>
          </p:nvSpPr>
          <p:spPr bwMode="auto">
            <a:xfrm>
              <a:off x="4446588" y="2889251"/>
              <a:ext cx="12700" cy="14288"/>
            </a:xfrm>
            <a:custGeom>
              <a:avLst/>
              <a:gdLst>
                <a:gd name="T0" fmla="*/ 2 w 5"/>
                <a:gd name="T1" fmla="*/ 4 h 5"/>
                <a:gd name="T2" fmla="*/ 4 w 5"/>
                <a:gd name="T3" fmla="*/ 4 h 5"/>
                <a:gd name="T4" fmla="*/ 4 w 5"/>
                <a:gd name="T5" fmla="*/ 3 h 5"/>
                <a:gd name="T6" fmla="*/ 4 w 5"/>
                <a:gd name="T7" fmla="*/ 2 h 5"/>
                <a:gd name="T8" fmla="*/ 3 w 5"/>
                <a:gd name="T9" fmla="*/ 1 h 5"/>
                <a:gd name="T10" fmla="*/ 2 w 5"/>
                <a:gd name="T11" fmla="*/ 1 h 5"/>
                <a:gd name="T12" fmla="*/ 2 w 5"/>
                <a:gd name="T13" fmla="*/ 1 h 5"/>
                <a:gd name="T14" fmla="*/ 1 w 5"/>
                <a:gd name="T15" fmla="*/ 1 h 5"/>
                <a:gd name="T16" fmla="*/ 0 w 5"/>
                <a:gd name="T17" fmla="*/ 3 h 5"/>
                <a:gd name="T18" fmla="*/ 2 w 5"/>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2" y="4"/>
                  </a:moveTo>
                  <a:cubicBezTo>
                    <a:pt x="3" y="5"/>
                    <a:pt x="3" y="4"/>
                    <a:pt x="4" y="4"/>
                  </a:cubicBezTo>
                  <a:cubicBezTo>
                    <a:pt x="5" y="4"/>
                    <a:pt x="5" y="4"/>
                    <a:pt x="4" y="3"/>
                  </a:cubicBezTo>
                  <a:cubicBezTo>
                    <a:pt x="4" y="2"/>
                    <a:pt x="4" y="2"/>
                    <a:pt x="4" y="2"/>
                  </a:cubicBezTo>
                  <a:cubicBezTo>
                    <a:pt x="4" y="1"/>
                    <a:pt x="4" y="1"/>
                    <a:pt x="3" y="1"/>
                  </a:cubicBezTo>
                  <a:cubicBezTo>
                    <a:pt x="2" y="1"/>
                    <a:pt x="2" y="1"/>
                    <a:pt x="2" y="1"/>
                  </a:cubicBezTo>
                  <a:cubicBezTo>
                    <a:pt x="2" y="1"/>
                    <a:pt x="2" y="1"/>
                    <a:pt x="2" y="1"/>
                  </a:cubicBezTo>
                  <a:cubicBezTo>
                    <a:pt x="1" y="0"/>
                    <a:pt x="1" y="1"/>
                    <a:pt x="1" y="1"/>
                  </a:cubicBezTo>
                  <a:cubicBezTo>
                    <a:pt x="0" y="2"/>
                    <a:pt x="1" y="2"/>
                    <a:pt x="0" y="3"/>
                  </a:cubicBezTo>
                  <a:cubicBezTo>
                    <a:pt x="0" y="3"/>
                    <a:pt x="1" y="4"/>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8" name="world icon piece"/>
            <p:cNvSpPr>
              <a:spLocks/>
            </p:cNvSpPr>
            <p:nvPr/>
          </p:nvSpPr>
          <p:spPr bwMode="auto">
            <a:xfrm>
              <a:off x="4459288" y="2892426"/>
              <a:ext cx="11113" cy="12700"/>
            </a:xfrm>
            <a:custGeom>
              <a:avLst/>
              <a:gdLst>
                <a:gd name="T0" fmla="*/ 1 w 4"/>
                <a:gd name="T1" fmla="*/ 5 h 5"/>
                <a:gd name="T2" fmla="*/ 2 w 4"/>
                <a:gd name="T3" fmla="*/ 4 h 5"/>
                <a:gd name="T4" fmla="*/ 4 w 4"/>
                <a:gd name="T5" fmla="*/ 3 h 5"/>
                <a:gd name="T6" fmla="*/ 2 w 4"/>
                <a:gd name="T7" fmla="*/ 1 h 5"/>
                <a:gd name="T8" fmla="*/ 1 w 4"/>
                <a:gd name="T9" fmla="*/ 1 h 5"/>
                <a:gd name="T10" fmla="*/ 1 w 4"/>
                <a:gd name="T11" fmla="*/ 3 h 5"/>
                <a:gd name="T12" fmla="*/ 1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5"/>
                  </a:moveTo>
                  <a:cubicBezTo>
                    <a:pt x="2" y="5"/>
                    <a:pt x="1" y="5"/>
                    <a:pt x="2" y="4"/>
                  </a:cubicBezTo>
                  <a:cubicBezTo>
                    <a:pt x="3" y="4"/>
                    <a:pt x="4" y="4"/>
                    <a:pt x="4" y="3"/>
                  </a:cubicBezTo>
                  <a:cubicBezTo>
                    <a:pt x="3" y="2"/>
                    <a:pt x="2" y="2"/>
                    <a:pt x="2" y="1"/>
                  </a:cubicBezTo>
                  <a:cubicBezTo>
                    <a:pt x="2" y="1"/>
                    <a:pt x="2" y="0"/>
                    <a:pt x="1" y="1"/>
                  </a:cubicBezTo>
                  <a:cubicBezTo>
                    <a:pt x="1" y="3"/>
                    <a:pt x="1" y="3"/>
                    <a:pt x="1" y="3"/>
                  </a:cubicBezTo>
                  <a:cubicBezTo>
                    <a:pt x="1" y="3"/>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9" name="world icon piece"/>
            <p:cNvSpPr>
              <a:spLocks/>
            </p:cNvSpPr>
            <p:nvPr/>
          </p:nvSpPr>
          <p:spPr bwMode="auto">
            <a:xfrm>
              <a:off x="4548188" y="3170238"/>
              <a:ext cx="7938" cy="11113"/>
            </a:xfrm>
            <a:custGeom>
              <a:avLst/>
              <a:gdLst>
                <a:gd name="T0" fmla="*/ 1 w 3"/>
                <a:gd name="T1" fmla="*/ 3 h 4"/>
                <a:gd name="T2" fmla="*/ 2 w 3"/>
                <a:gd name="T3" fmla="*/ 3 h 4"/>
                <a:gd name="T4" fmla="*/ 1 w 3"/>
                <a:gd name="T5" fmla="*/ 0 h 4"/>
                <a:gd name="T6" fmla="*/ 0 w 3"/>
                <a:gd name="T7" fmla="*/ 3 h 4"/>
                <a:gd name="T8" fmla="*/ 1 w 3"/>
                <a:gd name="T9" fmla="*/ 3 h 4"/>
              </a:gdLst>
              <a:ahLst/>
              <a:cxnLst>
                <a:cxn ang="0">
                  <a:pos x="T0" y="T1"/>
                </a:cxn>
                <a:cxn ang="0">
                  <a:pos x="T2" y="T3"/>
                </a:cxn>
                <a:cxn ang="0">
                  <a:pos x="T4" y="T5"/>
                </a:cxn>
                <a:cxn ang="0">
                  <a:pos x="T6" y="T7"/>
                </a:cxn>
                <a:cxn ang="0">
                  <a:pos x="T8" y="T9"/>
                </a:cxn>
              </a:cxnLst>
              <a:rect l="0" t="0" r="r" b="b"/>
              <a:pathLst>
                <a:path w="3" h="4">
                  <a:moveTo>
                    <a:pt x="1" y="3"/>
                  </a:moveTo>
                  <a:cubicBezTo>
                    <a:pt x="2" y="4"/>
                    <a:pt x="2" y="4"/>
                    <a:pt x="2" y="3"/>
                  </a:cubicBezTo>
                  <a:cubicBezTo>
                    <a:pt x="3" y="2"/>
                    <a:pt x="2" y="1"/>
                    <a:pt x="1" y="0"/>
                  </a:cubicBezTo>
                  <a:cubicBezTo>
                    <a:pt x="1" y="1"/>
                    <a:pt x="0" y="2"/>
                    <a:pt x="0" y="3"/>
                  </a:cubicBezTo>
                  <a:cubicBezTo>
                    <a:pt x="1" y="3"/>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90" name="world icon piece"/>
            <p:cNvSpPr>
              <a:spLocks/>
            </p:cNvSpPr>
            <p:nvPr/>
          </p:nvSpPr>
          <p:spPr bwMode="auto">
            <a:xfrm>
              <a:off x="4259263" y="2905126"/>
              <a:ext cx="301625" cy="368300"/>
            </a:xfrm>
            <a:custGeom>
              <a:avLst/>
              <a:gdLst>
                <a:gd name="T0" fmla="*/ 90 w 115"/>
                <a:gd name="T1" fmla="*/ 10 h 140"/>
                <a:gd name="T2" fmla="*/ 84 w 115"/>
                <a:gd name="T3" fmla="*/ 2 h 140"/>
                <a:gd name="T4" fmla="*/ 77 w 115"/>
                <a:gd name="T5" fmla="*/ 7 h 140"/>
                <a:gd name="T6" fmla="*/ 72 w 115"/>
                <a:gd name="T7" fmla="*/ 17 h 140"/>
                <a:gd name="T8" fmla="*/ 72 w 115"/>
                <a:gd name="T9" fmla="*/ 28 h 140"/>
                <a:gd name="T10" fmla="*/ 63 w 115"/>
                <a:gd name="T11" fmla="*/ 20 h 140"/>
                <a:gd name="T12" fmla="*/ 60 w 115"/>
                <a:gd name="T13" fmla="*/ 27 h 140"/>
                <a:gd name="T14" fmla="*/ 49 w 115"/>
                <a:gd name="T15" fmla="*/ 31 h 140"/>
                <a:gd name="T16" fmla="*/ 42 w 115"/>
                <a:gd name="T17" fmla="*/ 35 h 140"/>
                <a:gd name="T18" fmla="*/ 47 w 115"/>
                <a:gd name="T19" fmla="*/ 30 h 140"/>
                <a:gd name="T20" fmla="*/ 34 w 115"/>
                <a:gd name="T21" fmla="*/ 25 h 140"/>
                <a:gd name="T22" fmla="*/ 21 w 115"/>
                <a:gd name="T23" fmla="*/ 39 h 140"/>
                <a:gd name="T24" fmla="*/ 26 w 115"/>
                <a:gd name="T25" fmla="*/ 46 h 140"/>
                <a:gd name="T26" fmla="*/ 29 w 115"/>
                <a:gd name="T27" fmla="*/ 41 h 140"/>
                <a:gd name="T28" fmla="*/ 34 w 115"/>
                <a:gd name="T29" fmla="*/ 34 h 140"/>
                <a:gd name="T30" fmla="*/ 38 w 115"/>
                <a:gd name="T31" fmla="*/ 42 h 140"/>
                <a:gd name="T32" fmla="*/ 35 w 115"/>
                <a:gd name="T33" fmla="*/ 49 h 140"/>
                <a:gd name="T34" fmla="*/ 24 w 115"/>
                <a:gd name="T35" fmla="*/ 47 h 140"/>
                <a:gd name="T36" fmla="*/ 19 w 115"/>
                <a:gd name="T37" fmla="*/ 53 h 140"/>
                <a:gd name="T38" fmla="*/ 13 w 115"/>
                <a:gd name="T39" fmla="*/ 58 h 140"/>
                <a:gd name="T40" fmla="*/ 12 w 115"/>
                <a:gd name="T41" fmla="*/ 63 h 140"/>
                <a:gd name="T42" fmla="*/ 9 w 115"/>
                <a:gd name="T43" fmla="*/ 71 h 140"/>
                <a:gd name="T44" fmla="*/ 17 w 115"/>
                <a:gd name="T45" fmla="*/ 70 h 140"/>
                <a:gd name="T46" fmla="*/ 20 w 115"/>
                <a:gd name="T47" fmla="*/ 64 h 140"/>
                <a:gd name="T48" fmla="*/ 29 w 115"/>
                <a:gd name="T49" fmla="*/ 67 h 140"/>
                <a:gd name="T50" fmla="*/ 31 w 115"/>
                <a:gd name="T51" fmla="*/ 66 h 140"/>
                <a:gd name="T52" fmla="*/ 33 w 115"/>
                <a:gd name="T53" fmla="*/ 67 h 140"/>
                <a:gd name="T54" fmla="*/ 39 w 115"/>
                <a:gd name="T55" fmla="*/ 67 h 140"/>
                <a:gd name="T56" fmla="*/ 47 w 115"/>
                <a:gd name="T57" fmla="*/ 73 h 140"/>
                <a:gd name="T58" fmla="*/ 34 w 115"/>
                <a:gd name="T59" fmla="*/ 76 h 140"/>
                <a:gd name="T60" fmla="*/ 20 w 115"/>
                <a:gd name="T61" fmla="*/ 71 h 140"/>
                <a:gd name="T62" fmla="*/ 7 w 115"/>
                <a:gd name="T63" fmla="*/ 80 h 140"/>
                <a:gd name="T64" fmla="*/ 2 w 115"/>
                <a:gd name="T65" fmla="*/ 91 h 140"/>
                <a:gd name="T66" fmla="*/ 10 w 115"/>
                <a:gd name="T67" fmla="*/ 102 h 140"/>
                <a:gd name="T68" fmla="*/ 24 w 115"/>
                <a:gd name="T69" fmla="*/ 102 h 140"/>
                <a:gd name="T70" fmla="*/ 29 w 115"/>
                <a:gd name="T71" fmla="*/ 118 h 140"/>
                <a:gd name="T72" fmla="*/ 29 w 115"/>
                <a:gd name="T73" fmla="*/ 128 h 140"/>
                <a:gd name="T74" fmla="*/ 44 w 115"/>
                <a:gd name="T75" fmla="*/ 134 h 140"/>
                <a:gd name="T76" fmla="*/ 54 w 115"/>
                <a:gd name="T77" fmla="*/ 121 h 140"/>
                <a:gd name="T78" fmla="*/ 63 w 115"/>
                <a:gd name="T79" fmla="*/ 98 h 140"/>
                <a:gd name="T80" fmla="*/ 55 w 115"/>
                <a:gd name="T81" fmla="*/ 94 h 140"/>
                <a:gd name="T82" fmla="*/ 50 w 115"/>
                <a:gd name="T83" fmla="*/ 81 h 140"/>
                <a:gd name="T84" fmla="*/ 59 w 115"/>
                <a:gd name="T85" fmla="*/ 94 h 140"/>
                <a:gd name="T86" fmla="*/ 69 w 115"/>
                <a:gd name="T87" fmla="*/ 84 h 140"/>
                <a:gd name="T88" fmla="*/ 60 w 115"/>
                <a:gd name="T89" fmla="*/ 79 h 140"/>
                <a:gd name="T90" fmla="*/ 67 w 115"/>
                <a:gd name="T91" fmla="*/ 80 h 140"/>
                <a:gd name="T92" fmla="*/ 80 w 115"/>
                <a:gd name="T93" fmla="*/ 84 h 140"/>
                <a:gd name="T94" fmla="*/ 86 w 115"/>
                <a:gd name="T95" fmla="*/ 94 h 140"/>
                <a:gd name="T96" fmla="*/ 91 w 115"/>
                <a:gd name="T97" fmla="*/ 91 h 140"/>
                <a:gd name="T98" fmla="*/ 103 w 115"/>
                <a:gd name="T99" fmla="*/ 88 h 140"/>
                <a:gd name="T100" fmla="*/ 107 w 115"/>
                <a:gd name="T101" fmla="*/ 93 h 140"/>
                <a:gd name="T102" fmla="*/ 110 w 115"/>
                <a:gd name="T103" fmla="*/ 103 h 140"/>
                <a:gd name="T104" fmla="*/ 109 w 115"/>
                <a:gd name="T105" fmla="*/ 96 h 140"/>
                <a:gd name="T106" fmla="*/ 114 w 115"/>
                <a:gd name="T107" fmla="*/ 87 h 140"/>
                <a:gd name="T108" fmla="*/ 96 w 115"/>
                <a:gd name="T109" fmla="*/ 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 h="140">
                  <a:moveTo>
                    <a:pt x="94" y="8"/>
                  </a:moveTo>
                  <a:cubicBezTo>
                    <a:pt x="93" y="8"/>
                    <a:pt x="94" y="9"/>
                    <a:pt x="93" y="9"/>
                  </a:cubicBezTo>
                  <a:cubicBezTo>
                    <a:pt x="92" y="8"/>
                    <a:pt x="91" y="9"/>
                    <a:pt x="91" y="9"/>
                  </a:cubicBezTo>
                  <a:cubicBezTo>
                    <a:pt x="90" y="10"/>
                    <a:pt x="90" y="10"/>
                    <a:pt x="90" y="10"/>
                  </a:cubicBezTo>
                  <a:cubicBezTo>
                    <a:pt x="89" y="10"/>
                    <a:pt x="90" y="8"/>
                    <a:pt x="90" y="6"/>
                  </a:cubicBezTo>
                  <a:cubicBezTo>
                    <a:pt x="90" y="4"/>
                    <a:pt x="90" y="4"/>
                    <a:pt x="89" y="3"/>
                  </a:cubicBezTo>
                  <a:cubicBezTo>
                    <a:pt x="88" y="2"/>
                    <a:pt x="87" y="2"/>
                    <a:pt x="86" y="3"/>
                  </a:cubicBezTo>
                  <a:cubicBezTo>
                    <a:pt x="85" y="3"/>
                    <a:pt x="85" y="3"/>
                    <a:pt x="84" y="2"/>
                  </a:cubicBezTo>
                  <a:cubicBezTo>
                    <a:pt x="82" y="1"/>
                    <a:pt x="82" y="0"/>
                    <a:pt x="81" y="1"/>
                  </a:cubicBezTo>
                  <a:cubicBezTo>
                    <a:pt x="80" y="2"/>
                    <a:pt x="81" y="3"/>
                    <a:pt x="81" y="5"/>
                  </a:cubicBezTo>
                  <a:cubicBezTo>
                    <a:pt x="81" y="6"/>
                    <a:pt x="81" y="6"/>
                    <a:pt x="80" y="6"/>
                  </a:cubicBezTo>
                  <a:cubicBezTo>
                    <a:pt x="79" y="6"/>
                    <a:pt x="78" y="6"/>
                    <a:pt x="77" y="7"/>
                  </a:cubicBezTo>
                  <a:cubicBezTo>
                    <a:pt x="77" y="9"/>
                    <a:pt x="74" y="9"/>
                    <a:pt x="73" y="10"/>
                  </a:cubicBezTo>
                  <a:cubicBezTo>
                    <a:pt x="72" y="11"/>
                    <a:pt x="73" y="12"/>
                    <a:pt x="74" y="12"/>
                  </a:cubicBezTo>
                  <a:cubicBezTo>
                    <a:pt x="75" y="12"/>
                    <a:pt x="74" y="13"/>
                    <a:pt x="72" y="14"/>
                  </a:cubicBezTo>
                  <a:cubicBezTo>
                    <a:pt x="71" y="15"/>
                    <a:pt x="72" y="16"/>
                    <a:pt x="72" y="17"/>
                  </a:cubicBezTo>
                  <a:cubicBezTo>
                    <a:pt x="72" y="18"/>
                    <a:pt x="71" y="18"/>
                    <a:pt x="70" y="18"/>
                  </a:cubicBezTo>
                  <a:cubicBezTo>
                    <a:pt x="68" y="18"/>
                    <a:pt x="69" y="19"/>
                    <a:pt x="69" y="21"/>
                  </a:cubicBezTo>
                  <a:cubicBezTo>
                    <a:pt x="70" y="23"/>
                    <a:pt x="71" y="23"/>
                    <a:pt x="72" y="25"/>
                  </a:cubicBezTo>
                  <a:cubicBezTo>
                    <a:pt x="72" y="26"/>
                    <a:pt x="72" y="26"/>
                    <a:pt x="72" y="28"/>
                  </a:cubicBezTo>
                  <a:cubicBezTo>
                    <a:pt x="71" y="30"/>
                    <a:pt x="69" y="28"/>
                    <a:pt x="70" y="27"/>
                  </a:cubicBezTo>
                  <a:cubicBezTo>
                    <a:pt x="72" y="25"/>
                    <a:pt x="70" y="25"/>
                    <a:pt x="68" y="23"/>
                  </a:cubicBezTo>
                  <a:cubicBezTo>
                    <a:pt x="67" y="21"/>
                    <a:pt x="68" y="20"/>
                    <a:pt x="67" y="18"/>
                  </a:cubicBezTo>
                  <a:cubicBezTo>
                    <a:pt x="66" y="17"/>
                    <a:pt x="64" y="18"/>
                    <a:pt x="63" y="20"/>
                  </a:cubicBezTo>
                  <a:cubicBezTo>
                    <a:pt x="62" y="22"/>
                    <a:pt x="64" y="23"/>
                    <a:pt x="66" y="24"/>
                  </a:cubicBezTo>
                  <a:cubicBezTo>
                    <a:pt x="67" y="25"/>
                    <a:pt x="66" y="25"/>
                    <a:pt x="65" y="25"/>
                  </a:cubicBezTo>
                  <a:cubicBezTo>
                    <a:pt x="64" y="25"/>
                    <a:pt x="62" y="23"/>
                    <a:pt x="60" y="24"/>
                  </a:cubicBezTo>
                  <a:cubicBezTo>
                    <a:pt x="58" y="25"/>
                    <a:pt x="60" y="25"/>
                    <a:pt x="60" y="27"/>
                  </a:cubicBezTo>
                  <a:cubicBezTo>
                    <a:pt x="59" y="28"/>
                    <a:pt x="57" y="27"/>
                    <a:pt x="55" y="27"/>
                  </a:cubicBezTo>
                  <a:cubicBezTo>
                    <a:pt x="52" y="27"/>
                    <a:pt x="53" y="28"/>
                    <a:pt x="52" y="29"/>
                  </a:cubicBezTo>
                  <a:cubicBezTo>
                    <a:pt x="51" y="31"/>
                    <a:pt x="51" y="28"/>
                    <a:pt x="49" y="28"/>
                  </a:cubicBezTo>
                  <a:cubicBezTo>
                    <a:pt x="48" y="28"/>
                    <a:pt x="49" y="29"/>
                    <a:pt x="49" y="31"/>
                  </a:cubicBezTo>
                  <a:cubicBezTo>
                    <a:pt x="48" y="34"/>
                    <a:pt x="49" y="31"/>
                    <a:pt x="48" y="32"/>
                  </a:cubicBezTo>
                  <a:cubicBezTo>
                    <a:pt x="47" y="33"/>
                    <a:pt x="47" y="33"/>
                    <a:pt x="46" y="34"/>
                  </a:cubicBezTo>
                  <a:cubicBezTo>
                    <a:pt x="44" y="35"/>
                    <a:pt x="44" y="35"/>
                    <a:pt x="44" y="37"/>
                  </a:cubicBezTo>
                  <a:cubicBezTo>
                    <a:pt x="43" y="39"/>
                    <a:pt x="43" y="37"/>
                    <a:pt x="42" y="35"/>
                  </a:cubicBezTo>
                  <a:cubicBezTo>
                    <a:pt x="42" y="34"/>
                    <a:pt x="42" y="34"/>
                    <a:pt x="41" y="34"/>
                  </a:cubicBezTo>
                  <a:cubicBezTo>
                    <a:pt x="40" y="33"/>
                    <a:pt x="40" y="32"/>
                    <a:pt x="41" y="32"/>
                  </a:cubicBezTo>
                  <a:cubicBezTo>
                    <a:pt x="42" y="32"/>
                    <a:pt x="43" y="33"/>
                    <a:pt x="45" y="32"/>
                  </a:cubicBezTo>
                  <a:cubicBezTo>
                    <a:pt x="47" y="32"/>
                    <a:pt x="47" y="31"/>
                    <a:pt x="47" y="30"/>
                  </a:cubicBezTo>
                  <a:cubicBezTo>
                    <a:pt x="47" y="29"/>
                    <a:pt x="45" y="29"/>
                    <a:pt x="44" y="29"/>
                  </a:cubicBezTo>
                  <a:cubicBezTo>
                    <a:pt x="43" y="28"/>
                    <a:pt x="42" y="27"/>
                    <a:pt x="41" y="27"/>
                  </a:cubicBezTo>
                  <a:cubicBezTo>
                    <a:pt x="40" y="27"/>
                    <a:pt x="39" y="26"/>
                    <a:pt x="38" y="26"/>
                  </a:cubicBezTo>
                  <a:cubicBezTo>
                    <a:pt x="37" y="25"/>
                    <a:pt x="36" y="25"/>
                    <a:pt x="34" y="25"/>
                  </a:cubicBezTo>
                  <a:cubicBezTo>
                    <a:pt x="32" y="25"/>
                    <a:pt x="32" y="26"/>
                    <a:pt x="31" y="27"/>
                  </a:cubicBezTo>
                  <a:cubicBezTo>
                    <a:pt x="30" y="29"/>
                    <a:pt x="29" y="29"/>
                    <a:pt x="27" y="30"/>
                  </a:cubicBezTo>
                  <a:cubicBezTo>
                    <a:pt x="25" y="32"/>
                    <a:pt x="25" y="33"/>
                    <a:pt x="24" y="36"/>
                  </a:cubicBezTo>
                  <a:cubicBezTo>
                    <a:pt x="23" y="38"/>
                    <a:pt x="22" y="37"/>
                    <a:pt x="21" y="39"/>
                  </a:cubicBezTo>
                  <a:cubicBezTo>
                    <a:pt x="19" y="40"/>
                    <a:pt x="19" y="40"/>
                    <a:pt x="20" y="42"/>
                  </a:cubicBezTo>
                  <a:cubicBezTo>
                    <a:pt x="20" y="44"/>
                    <a:pt x="20" y="44"/>
                    <a:pt x="21" y="45"/>
                  </a:cubicBezTo>
                  <a:cubicBezTo>
                    <a:pt x="23" y="45"/>
                    <a:pt x="22" y="45"/>
                    <a:pt x="23" y="44"/>
                  </a:cubicBezTo>
                  <a:cubicBezTo>
                    <a:pt x="24" y="43"/>
                    <a:pt x="26" y="45"/>
                    <a:pt x="26" y="46"/>
                  </a:cubicBezTo>
                  <a:cubicBezTo>
                    <a:pt x="26" y="47"/>
                    <a:pt x="26" y="47"/>
                    <a:pt x="27" y="49"/>
                  </a:cubicBezTo>
                  <a:cubicBezTo>
                    <a:pt x="27" y="50"/>
                    <a:pt x="28" y="48"/>
                    <a:pt x="29" y="48"/>
                  </a:cubicBezTo>
                  <a:cubicBezTo>
                    <a:pt x="30" y="47"/>
                    <a:pt x="29" y="46"/>
                    <a:pt x="29" y="45"/>
                  </a:cubicBezTo>
                  <a:cubicBezTo>
                    <a:pt x="30" y="43"/>
                    <a:pt x="30" y="43"/>
                    <a:pt x="29" y="41"/>
                  </a:cubicBezTo>
                  <a:cubicBezTo>
                    <a:pt x="29" y="40"/>
                    <a:pt x="29" y="40"/>
                    <a:pt x="29" y="39"/>
                  </a:cubicBezTo>
                  <a:cubicBezTo>
                    <a:pt x="29" y="38"/>
                    <a:pt x="30" y="37"/>
                    <a:pt x="31" y="37"/>
                  </a:cubicBezTo>
                  <a:cubicBezTo>
                    <a:pt x="32" y="37"/>
                    <a:pt x="31" y="35"/>
                    <a:pt x="32" y="34"/>
                  </a:cubicBezTo>
                  <a:cubicBezTo>
                    <a:pt x="33" y="34"/>
                    <a:pt x="34" y="33"/>
                    <a:pt x="34" y="34"/>
                  </a:cubicBezTo>
                  <a:cubicBezTo>
                    <a:pt x="34" y="35"/>
                    <a:pt x="34" y="37"/>
                    <a:pt x="33" y="38"/>
                  </a:cubicBezTo>
                  <a:cubicBezTo>
                    <a:pt x="33" y="39"/>
                    <a:pt x="33" y="39"/>
                    <a:pt x="33" y="41"/>
                  </a:cubicBezTo>
                  <a:cubicBezTo>
                    <a:pt x="34" y="43"/>
                    <a:pt x="36" y="41"/>
                    <a:pt x="37" y="41"/>
                  </a:cubicBezTo>
                  <a:cubicBezTo>
                    <a:pt x="39" y="41"/>
                    <a:pt x="38" y="41"/>
                    <a:pt x="38" y="42"/>
                  </a:cubicBezTo>
                  <a:cubicBezTo>
                    <a:pt x="39" y="44"/>
                    <a:pt x="37" y="43"/>
                    <a:pt x="35" y="43"/>
                  </a:cubicBezTo>
                  <a:cubicBezTo>
                    <a:pt x="34" y="44"/>
                    <a:pt x="35" y="46"/>
                    <a:pt x="34" y="46"/>
                  </a:cubicBezTo>
                  <a:cubicBezTo>
                    <a:pt x="34" y="46"/>
                    <a:pt x="33" y="47"/>
                    <a:pt x="33" y="48"/>
                  </a:cubicBezTo>
                  <a:cubicBezTo>
                    <a:pt x="33" y="49"/>
                    <a:pt x="34" y="49"/>
                    <a:pt x="35" y="49"/>
                  </a:cubicBezTo>
                  <a:cubicBezTo>
                    <a:pt x="36" y="50"/>
                    <a:pt x="34" y="50"/>
                    <a:pt x="34" y="50"/>
                  </a:cubicBezTo>
                  <a:cubicBezTo>
                    <a:pt x="33" y="50"/>
                    <a:pt x="30" y="50"/>
                    <a:pt x="29" y="50"/>
                  </a:cubicBezTo>
                  <a:cubicBezTo>
                    <a:pt x="28" y="50"/>
                    <a:pt x="26" y="50"/>
                    <a:pt x="25" y="50"/>
                  </a:cubicBezTo>
                  <a:cubicBezTo>
                    <a:pt x="24" y="50"/>
                    <a:pt x="25" y="47"/>
                    <a:pt x="24" y="47"/>
                  </a:cubicBezTo>
                  <a:cubicBezTo>
                    <a:pt x="24" y="47"/>
                    <a:pt x="23" y="47"/>
                    <a:pt x="23" y="48"/>
                  </a:cubicBezTo>
                  <a:cubicBezTo>
                    <a:pt x="23" y="49"/>
                    <a:pt x="24" y="51"/>
                    <a:pt x="23" y="51"/>
                  </a:cubicBezTo>
                  <a:cubicBezTo>
                    <a:pt x="23" y="52"/>
                    <a:pt x="22" y="51"/>
                    <a:pt x="21" y="51"/>
                  </a:cubicBezTo>
                  <a:cubicBezTo>
                    <a:pt x="21" y="52"/>
                    <a:pt x="20" y="52"/>
                    <a:pt x="19" y="53"/>
                  </a:cubicBezTo>
                  <a:cubicBezTo>
                    <a:pt x="18" y="55"/>
                    <a:pt x="19" y="55"/>
                    <a:pt x="18" y="56"/>
                  </a:cubicBezTo>
                  <a:cubicBezTo>
                    <a:pt x="16" y="57"/>
                    <a:pt x="16" y="57"/>
                    <a:pt x="15" y="57"/>
                  </a:cubicBezTo>
                  <a:cubicBezTo>
                    <a:pt x="15" y="57"/>
                    <a:pt x="13" y="57"/>
                    <a:pt x="12" y="57"/>
                  </a:cubicBezTo>
                  <a:cubicBezTo>
                    <a:pt x="12" y="57"/>
                    <a:pt x="12" y="58"/>
                    <a:pt x="13" y="58"/>
                  </a:cubicBezTo>
                  <a:cubicBezTo>
                    <a:pt x="13" y="58"/>
                    <a:pt x="14" y="59"/>
                    <a:pt x="15" y="59"/>
                  </a:cubicBezTo>
                  <a:cubicBezTo>
                    <a:pt x="15" y="60"/>
                    <a:pt x="17" y="60"/>
                    <a:pt x="17" y="62"/>
                  </a:cubicBezTo>
                  <a:cubicBezTo>
                    <a:pt x="17" y="64"/>
                    <a:pt x="16" y="63"/>
                    <a:pt x="15" y="63"/>
                  </a:cubicBezTo>
                  <a:cubicBezTo>
                    <a:pt x="15" y="64"/>
                    <a:pt x="12" y="63"/>
                    <a:pt x="12" y="63"/>
                  </a:cubicBezTo>
                  <a:cubicBezTo>
                    <a:pt x="11" y="63"/>
                    <a:pt x="10" y="63"/>
                    <a:pt x="9" y="64"/>
                  </a:cubicBezTo>
                  <a:cubicBezTo>
                    <a:pt x="9" y="65"/>
                    <a:pt x="9" y="65"/>
                    <a:pt x="9" y="65"/>
                  </a:cubicBezTo>
                  <a:cubicBezTo>
                    <a:pt x="9" y="66"/>
                    <a:pt x="10" y="67"/>
                    <a:pt x="10" y="67"/>
                  </a:cubicBezTo>
                  <a:cubicBezTo>
                    <a:pt x="9" y="68"/>
                    <a:pt x="8" y="70"/>
                    <a:pt x="9" y="71"/>
                  </a:cubicBezTo>
                  <a:cubicBezTo>
                    <a:pt x="10" y="71"/>
                    <a:pt x="10" y="71"/>
                    <a:pt x="11" y="71"/>
                  </a:cubicBezTo>
                  <a:cubicBezTo>
                    <a:pt x="12" y="71"/>
                    <a:pt x="12" y="72"/>
                    <a:pt x="12" y="72"/>
                  </a:cubicBezTo>
                  <a:cubicBezTo>
                    <a:pt x="13" y="72"/>
                    <a:pt x="13" y="71"/>
                    <a:pt x="14" y="71"/>
                  </a:cubicBezTo>
                  <a:cubicBezTo>
                    <a:pt x="15" y="71"/>
                    <a:pt x="16" y="71"/>
                    <a:pt x="17" y="70"/>
                  </a:cubicBezTo>
                  <a:cubicBezTo>
                    <a:pt x="17" y="70"/>
                    <a:pt x="17" y="69"/>
                    <a:pt x="18" y="68"/>
                  </a:cubicBezTo>
                  <a:cubicBezTo>
                    <a:pt x="18" y="67"/>
                    <a:pt x="19" y="67"/>
                    <a:pt x="19" y="66"/>
                  </a:cubicBezTo>
                  <a:cubicBezTo>
                    <a:pt x="20" y="66"/>
                    <a:pt x="20" y="66"/>
                    <a:pt x="21" y="65"/>
                  </a:cubicBezTo>
                  <a:cubicBezTo>
                    <a:pt x="21" y="65"/>
                    <a:pt x="19" y="64"/>
                    <a:pt x="20" y="64"/>
                  </a:cubicBezTo>
                  <a:cubicBezTo>
                    <a:pt x="21" y="64"/>
                    <a:pt x="21" y="65"/>
                    <a:pt x="22" y="64"/>
                  </a:cubicBezTo>
                  <a:cubicBezTo>
                    <a:pt x="24" y="64"/>
                    <a:pt x="24" y="63"/>
                    <a:pt x="25" y="63"/>
                  </a:cubicBezTo>
                  <a:cubicBezTo>
                    <a:pt x="27" y="64"/>
                    <a:pt x="26" y="65"/>
                    <a:pt x="27" y="66"/>
                  </a:cubicBezTo>
                  <a:cubicBezTo>
                    <a:pt x="28" y="67"/>
                    <a:pt x="29" y="66"/>
                    <a:pt x="29" y="67"/>
                  </a:cubicBezTo>
                  <a:cubicBezTo>
                    <a:pt x="30" y="67"/>
                    <a:pt x="31" y="68"/>
                    <a:pt x="31" y="69"/>
                  </a:cubicBezTo>
                  <a:cubicBezTo>
                    <a:pt x="31" y="69"/>
                    <a:pt x="30" y="70"/>
                    <a:pt x="31" y="70"/>
                  </a:cubicBezTo>
                  <a:cubicBezTo>
                    <a:pt x="32" y="70"/>
                    <a:pt x="31" y="68"/>
                    <a:pt x="32" y="68"/>
                  </a:cubicBezTo>
                  <a:cubicBezTo>
                    <a:pt x="34" y="68"/>
                    <a:pt x="31" y="67"/>
                    <a:pt x="31" y="66"/>
                  </a:cubicBezTo>
                  <a:cubicBezTo>
                    <a:pt x="29" y="65"/>
                    <a:pt x="29" y="65"/>
                    <a:pt x="28" y="64"/>
                  </a:cubicBezTo>
                  <a:cubicBezTo>
                    <a:pt x="27" y="63"/>
                    <a:pt x="27" y="62"/>
                    <a:pt x="28" y="62"/>
                  </a:cubicBezTo>
                  <a:cubicBezTo>
                    <a:pt x="29" y="62"/>
                    <a:pt x="29" y="63"/>
                    <a:pt x="31" y="64"/>
                  </a:cubicBezTo>
                  <a:cubicBezTo>
                    <a:pt x="32" y="65"/>
                    <a:pt x="32" y="65"/>
                    <a:pt x="33" y="67"/>
                  </a:cubicBezTo>
                  <a:cubicBezTo>
                    <a:pt x="34" y="68"/>
                    <a:pt x="34" y="68"/>
                    <a:pt x="34" y="69"/>
                  </a:cubicBezTo>
                  <a:cubicBezTo>
                    <a:pt x="35" y="70"/>
                    <a:pt x="35" y="71"/>
                    <a:pt x="36" y="71"/>
                  </a:cubicBezTo>
                  <a:cubicBezTo>
                    <a:pt x="38" y="71"/>
                    <a:pt x="37" y="69"/>
                    <a:pt x="36" y="67"/>
                  </a:cubicBezTo>
                  <a:cubicBezTo>
                    <a:pt x="36" y="67"/>
                    <a:pt x="38" y="67"/>
                    <a:pt x="39" y="67"/>
                  </a:cubicBezTo>
                  <a:cubicBezTo>
                    <a:pt x="40" y="68"/>
                    <a:pt x="39" y="69"/>
                    <a:pt x="39" y="70"/>
                  </a:cubicBezTo>
                  <a:cubicBezTo>
                    <a:pt x="40" y="72"/>
                    <a:pt x="40" y="71"/>
                    <a:pt x="43" y="72"/>
                  </a:cubicBezTo>
                  <a:cubicBezTo>
                    <a:pt x="45" y="73"/>
                    <a:pt x="44" y="71"/>
                    <a:pt x="45" y="71"/>
                  </a:cubicBezTo>
                  <a:cubicBezTo>
                    <a:pt x="47" y="71"/>
                    <a:pt x="47" y="73"/>
                    <a:pt x="47" y="73"/>
                  </a:cubicBezTo>
                  <a:cubicBezTo>
                    <a:pt x="48" y="73"/>
                    <a:pt x="48" y="74"/>
                    <a:pt x="48" y="76"/>
                  </a:cubicBezTo>
                  <a:cubicBezTo>
                    <a:pt x="48" y="78"/>
                    <a:pt x="47" y="77"/>
                    <a:pt x="44" y="77"/>
                  </a:cubicBezTo>
                  <a:cubicBezTo>
                    <a:pt x="41" y="77"/>
                    <a:pt x="42" y="77"/>
                    <a:pt x="41" y="76"/>
                  </a:cubicBezTo>
                  <a:cubicBezTo>
                    <a:pt x="39" y="76"/>
                    <a:pt x="35" y="76"/>
                    <a:pt x="34" y="76"/>
                  </a:cubicBezTo>
                  <a:cubicBezTo>
                    <a:pt x="32" y="77"/>
                    <a:pt x="33" y="78"/>
                    <a:pt x="32" y="78"/>
                  </a:cubicBezTo>
                  <a:cubicBezTo>
                    <a:pt x="31" y="78"/>
                    <a:pt x="30" y="76"/>
                    <a:pt x="28" y="75"/>
                  </a:cubicBezTo>
                  <a:cubicBezTo>
                    <a:pt x="27" y="75"/>
                    <a:pt x="27" y="73"/>
                    <a:pt x="25" y="71"/>
                  </a:cubicBezTo>
                  <a:cubicBezTo>
                    <a:pt x="24" y="69"/>
                    <a:pt x="22" y="71"/>
                    <a:pt x="20" y="71"/>
                  </a:cubicBezTo>
                  <a:cubicBezTo>
                    <a:pt x="18" y="71"/>
                    <a:pt x="17" y="72"/>
                    <a:pt x="16" y="73"/>
                  </a:cubicBezTo>
                  <a:cubicBezTo>
                    <a:pt x="15" y="74"/>
                    <a:pt x="13" y="73"/>
                    <a:pt x="12" y="73"/>
                  </a:cubicBezTo>
                  <a:cubicBezTo>
                    <a:pt x="11" y="74"/>
                    <a:pt x="9" y="75"/>
                    <a:pt x="8" y="76"/>
                  </a:cubicBezTo>
                  <a:cubicBezTo>
                    <a:pt x="7" y="77"/>
                    <a:pt x="8" y="78"/>
                    <a:pt x="7" y="80"/>
                  </a:cubicBezTo>
                  <a:cubicBezTo>
                    <a:pt x="6" y="81"/>
                    <a:pt x="6" y="81"/>
                    <a:pt x="4" y="82"/>
                  </a:cubicBezTo>
                  <a:cubicBezTo>
                    <a:pt x="2" y="84"/>
                    <a:pt x="2" y="84"/>
                    <a:pt x="1" y="85"/>
                  </a:cubicBezTo>
                  <a:cubicBezTo>
                    <a:pt x="0" y="86"/>
                    <a:pt x="1" y="87"/>
                    <a:pt x="2" y="89"/>
                  </a:cubicBezTo>
                  <a:cubicBezTo>
                    <a:pt x="2" y="91"/>
                    <a:pt x="2" y="89"/>
                    <a:pt x="2" y="91"/>
                  </a:cubicBezTo>
                  <a:cubicBezTo>
                    <a:pt x="1" y="93"/>
                    <a:pt x="1" y="93"/>
                    <a:pt x="2" y="95"/>
                  </a:cubicBezTo>
                  <a:cubicBezTo>
                    <a:pt x="2" y="95"/>
                    <a:pt x="3" y="98"/>
                    <a:pt x="4" y="99"/>
                  </a:cubicBezTo>
                  <a:cubicBezTo>
                    <a:pt x="6" y="100"/>
                    <a:pt x="5" y="100"/>
                    <a:pt x="7" y="101"/>
                  </a:cubicBezTo>
                  <a:cubicBezTo>
                    <a:pt x="8" y="103"/>
                    <a:pt x="8" y="102"/>
                    <a:pt x="10" y="102"/>
                  </a:cubicBezTo>
                  <a:cubicBezTo>
                    <a:pt x="12" y="101"/>
                    <a:pt x="11" y="101"/>
                    <a:pt x="14" y="101"/>
                  </a:cubicBezTo>
                  <a:cubicBezTo>
                    <a:pt x="18" y="102"/>
                    <a:pt x="18" y="101"/>
                    <a:pt x="19" y="100"/>
                  </a:cubicBezTo>
                  <a:cubicBezTo>
                    <a:pt x="20" y="100"/>
                    <a:pt x="21" y="100"/>
                    <a:pt x="21" y="101"/>
                  </a:cubicBezTo>
                  <a:cubicBezTo>
                    <a:pt x="21" y="102"/>
                    <a:pt x="22" y="102"/>
                    <a:pt x="24" y="102"/>
                  </a:cubicBezTo>
                  <a:cubicBezTo>
                    <a:pt x="26" y="103"/>
                    <a:pt x="25" y="106"/>
                    <a:pt x="25" y="107"/>
                  </a:cubicBezTo>
                  <a:cubicBezTo>
                    <a:pt x="25" y="109"/>
                    <a:pt x="25" y="109"/>
                    <a:pt x="27" y="110"/>
                  </a:cubicBezTo>
                  <a:cubicBezTo>
                    <a:pt x="28" y="111"/>
                    <a:pt x="27" y="111"/>
                    <a:pt x="27" y="113"/>
                  </a:cubicBezTo>
                  <a:cubicBezTo>
                    <a:pt x="28" y="114"/>
                    <a:pt x="28" y="115"/>
                    <a:pt x="29" y="118"/>
                  </a:cubicBezTo>
                  <a:cubicBezTo>
                    <a:pt x="29" y="118"/>
                    <a:pt x="29" y="119"/>
                    <a:pt x="29" y="120"/>
                  </a:cubicBezTo>
                  <a:cubicBezTo>
                    <a:pt x="28" y="120"/>
                    <a:pt x="27" y="120"/>
                    <a:pt x="27" y="121"/>
                  </a:cubicBezTo>
                  <a:cubicBezTo>
                    <a:pt x="27" y="122"/>
                    <a:pt x="27" y="123"/>
                    <a:pt x="27" y="123"/>
                  </a:cubicBezTo>
                  <a:cubicBezTo>
                    <a:pt x="26" y="127"/>
                    <a:pt x="29" y="124"/>
                    <a:pt x="29" y="128"/>
                  </a:cubicBezTo>
                  <a:cubicBezTo>
                    <a:pt x="30" y="131"/>
                    <a:pt x="30" y="130"/>
                    <a:pt x="31" y="133"/>
                  </a:cubicBezTo>
                  <a:cubicBezTo>
                    <a:pt x="33" y="136"/>
                    <a:pt x="31" y="137"/>
                    <a:pt x="32" y="138"/>
                  </a:cubicBezTo>
                  <a:cubicBezTo>
                    <a:pt x="33" y="140"/>
                    <a:pt x="37" y="138"/>
                    <a:pt x="40" y="138"/>
                  </a:cubicBezTo>
                  <a:cubicBezTo>
                    <a:pt x="43" y="137"/>
                    <a:pt x="42" y="136"/>
                    <a:pt x="44" y="134"/>
                  </a:cubicBezTo>
                  <a:cubicBezTo>
                    <a:pt x="46" y="132"/>
                    <a:pt x="46" y="131"/>
                    <a:pt x="47" y="131"/>
                  </a:cubicBezTo>
                  <a:cubicBezTo>
                    <a:pt x="48" y="131"/>
                    <a:pt x="48" y="129"/>
                    <a:pt x="49" y="126"/>
                  </a:cubicBezTo>
                  <a:cubicBezTo>
                    <a:pt x="49" y="125"/>
                    <a:pt x="49" y="124"/>
                    <a:pt x="50" y="124"/>
                  </a:cubicBezTo>
                  <a:cubicBezTo>
                    <a:pt x="51" y="123"/>
                    <a:pt x="53" y="122"/>
                    <a:pt x="54" y="121"/>
                  </a:cubicBezTo>
                  <a:cubicBezTo>
                    <a:pt x="54" y="120"/>
                    <a:pt x="54" y="119"/>
                    <a:pt x="53" y="119"/>
                  </a:cubicBezTo>
                  <a:cubicBezTo>
                    <a:pt x="53" y="116"/>
                    <a:pt x="53" y="113"/>
                    <a:pt x="53" y="111"/>
                  </a:cubicBezTo>
                  <a:cubicBezTo>
                    <a:pt x="53" y="108"/>
                    <a:pt x="54" y="108"/>
                    <a:pt x="56" y="106"/>
                  </a:cubicBezTo>
                  <a:cubicBezTo>
                    <a:pt x="58" y="105"/>
                    <a:pt x="62" y="99"/>
                    <a:pt x="63" y="98"/>
                  </a:cubicBezTo>
                  <a:cubicBezTo>
                    <a:pt x="64" y="97"/>
                    <a:pt x="64" y="97"/>
                    <a:pt x="62" y="96"/>
                  </a:cubicBezTo>
                  <a:cubicBezTo>
                    <a:pt x="61" y="96"/>
                    <a:pt x="61" y="97"/>
                    <a:pt x="60" y="96"/>
                  </a:cubicBezTo>
                  <a:cubicBezTo>
                    <a:pt x="58" y="96"/>
                    <a:pt x="58" y="97"/>
                    <a:pt x="57" y="97"/>
                  </a:cubicBezTo>
                  <a:cubicBezTo>
                    <a:pt x="55" y="97"/>
                    <a:pt x="55" y="96"/>
                    <a:pt x="55" y="94"/>
                  </a:cubicBezTo>
                  <a:cubicBezTo>
                    <a:pt x="54" y="93"/>
                    <a:pt x="53" y="92"/>
                    <a:pt x="51" y="90"/>
                  </a:cubicBezTo>
                  <a:cubicBezTo>
                    <a:pt x="50" y="88"/>
                    <a:pt x="50" y="86"/>
                    <a:pt x="49" y="85"/>
                  </a:cubicBezTo>
                  <a:cubicBezTo>
                    <a:pt x="48" y="83"/>
                    <a:pt x="46" y="81"/>
                    <a:pt x="47" y="80"/>
                  </a:cubicBezTo>
                  <a:cubicBezTo>
                    <a:pt x="48" y="79"/>
                    <a:pt x="48" y="80"/>
                    <a:pt x="50" y="81"/>
                  </a:cubicBezTo>
                  <a:cubicBezTo>
                    <a:pt x="51" y="83"/>
                    <a:pt x="50" y="82"/>
                    <a:pt x="51" y="83"/>
                  </a:cubicBezTo>
                  <a:cubicBezTo>
                    <a:pt x="53" y="84"/>
                    <a:pt x="52" y="85"/>
                    <a:pt x="53" y="87"/>
                  </a:cubicBezTo>
                  <a:cubicBezTo>
                    <a:pt x="54" y="88"/>
                    <a:pt x="55" y="89"/>
                    <a:pt x="56" y="91"/>
                  </a:cubicBezTo>
                  <a:cubicBezTo>
                    <a:pt x="57" y="93"/>
                    <a:pt x="57" y="93"/>
                    <a:pt x="59" y="94"/>
                  </a:cubicBezTo>
                  <a:cubicBezTo>
                    <a:pt x="60" y="95"/>
                    <a:pt x="61" y="93"/>
                    <a:pt x="63" y="92"/>
                  </a:cubicBezTo>
                  <a:cubicBezTo>
                    <a:pt x="65" y="91"/>
                    <a:pt x="67" y="89"/>
                    <a:pt x="70" y="88"/>
                  </a:cubicBezTo>
                  <a:cubicBezTo>
                    <a:pt x="72" y="86"/>
                    <a:pt x="71" y="87"/>
                    <a:pt x="71" y="86"/>
                  </a:cubicBezTo>
                  <a:cubicBezTo>
                    <a:pt x="71" y="85"/>
                    <a:pt x="70" y="85"/>
                    <a:pt x="69" y="84"/>
                  </a:cubicBezTo>
                  <a:cubicBezTo>
                    <a:pt x="68" y="82"/>
                    <a:pt x="67" y="83"/>
                    <a:pt x="66" y="84"/>
                  </a:cubicBezTo>
                  <a:cubicBezTo>
                    <a:pt x="64" y="85"/>
                    <a:pt x="65" y="84"/>
                    <a:pt x="64" y="83"/>
                  </a:cubicBezTo>
                  <a:cubicBezTo>
                    <a:pt x="63" y="82"/>
                    <a:pt x="63" y="83"/>
                    <a:pt x="62" y="82"/>
                  </a:cubicBezTo>
                  <a:cubicBezTo>
                    <a:pt x="60" y="81"/>
                    <a:pt x="61" y="81"/>
                    <a:pt x="60" y="79"/>
                  </a:cubicBezTo>
                  <a:cubicBezTo>
                    <a:pt x="58" y="78"/>
                    <a:pt x="59" y="78"/>
                    <a:pt x="60" y="78"/>
                  </a:cubicBezTo>
                  <a:cubicBezTo>
                    <a:pt x="60" y="77"/>
                    <a:pt x="60" y="77"/>
                    <a:pt x="62" y="78"/>
                  </a:cubicBezTo>
                  <a:cubicBezTo>
                    <a:pt x="63" y="79"/>
                    <a:pt x="63" y="79"/>
                    <a:pt x="64" y="80"/>
                  </a:cubicBezTo>
                  <a:cubicBezTo>
                    <a:pt x="65" y="81"/>
                    <a:pt x="66" y="81"/>
                    <a:pt x="67" y="80"/>
                  </a:cubicBezTo>
                  <a:cubicBezTo>
                    <a:pt x="69" y="80"/>
                    <a:pt x="67" y="80"/>
                    <a:pt x="68" y="81"/>
                  </a:cubicBezTo>
                  <a:cubicBezTo>
                    <a:pt x="70" y="81"/>
                    <a:pt x="69" y="81"/>
                    <a:pt x="72" y="82"/>
                  </a:cubicBezTo>
                  <a:cubicBezTo>
                    <a:pt x="75" y="82"/>
                    <a:pt x="75" y="82"/>
                    <a:pt x="78" y="82"/>
                  </a:cubicBezTo>
                  <a:cubicBezTo>
                    <a:pt x="81" y="82"/>
                    <a:pt x="78" y="83"/>
                    <a:pt x="80" y="84"/>
                  </a:cubicBezTo>
                  <a:cubicBezTo>
                    <a:pt x="82" y="85"/>
                    <a:pt x="80" y="85"/>
                    <a:pt x="81" y="86"/>
                  </a:cubicBezTo>
                  <a:cubicBezTo>
                    <a:pt x="81" y="87"/>
                    <a:pt x="82" y="87"/>
                    <a:pt x="84" y="87"/>
                  </a:cubicBezTo>
                  <a:cubicBezTo>
                    <a:pt x="85" y="88"/>
                    <a:pt x="84" y="88"/>
                    <a:pt x="84" y="90"/>
                  </a:cubicBezTo>
                  <a:cubicBezTo>
                    <a:pt x="84" y="91"/>
                    <a:pt x="85" y="92"/>
                    <a:pt x="86" y="94"/>
                  </a:cubicBezTo>
                  <a:cubicBezTo>
                    <a:pt x="88" y="95"/>
                    <a:pt x="87" y="96"/>
                    <a:pt x="88" y="98"/>
                  </a:cubicBezTo>
                  <a:cubicBezTo>
                    <a:pt x="89" y="100"/>
                    <a:pt x="89" y="98"/>
                    <a:pt x="90" y="97"/>
                  </a:cubicBezTo>
                  <a:cubicBezTo>
                    <a:pt x="91" y="96"/>
                    <a:pt x="91" y="96"/>
                    <a:pt x="90" y="95"/>
                  </a:cubicBezTo>
                  <a:cubicBezTo>
                    <a:pt x="90" y="93"/>
                    <a:pt x="90" y="92"/>
                    <a:pt x="91" y="91"/>
                  </a:cubicBezTo>
                  <a:cubicBezTo>
                    <a:pt x="91" y="90"/>
                    <a:pt x="92" y="91"/>
                    <a:pt x="92" y="90"/>
                  </a:cubicBezTo>
                  <a:cubicBezTo>
                    <a:pt x="93" y="89"/>
                    <a:pt x="93" y="88"/>
                    <a:pt x="96" y="87"/>
                  </a:cubicBezTo>
                  <a:cubicBezTo>
                    <a:pt x="100" y="86"/>
                    <a:pt x="97" y="85"/>
                    <a:pt x="100" y="85"/>
                  </a:cubicBezTo>
                  <a:cubicBezTo>
                    <a:pt x="103" y="84"/>
                    <a:pt x="102" y="87"/>
                    <a:pt x="103" y="88"/>
                  </a:cubicBezTo>
                  <a:cubicBezTo>
                    <a:pt x="103" y="89"/>
                    <a:pt x="103" y="89"/>
                    <a:pt x="103" y="90"/>
                  </a:cubicBezTo>
                  <a:cubicBezTo>
                    <a:pt x="104" y="91"/>
                    <a:pt x="104" y="91"/>
                    <a:pt x="105" y="91"/>
                  </a:cubicBezTo>
                  <a:cubicBezTo>
                    <a:pt x="106" y="91"/>
                    <a:pt x="104" y="90"/>
                    <a:pt x="105" y="90"/>
                  </a:cubicBezTo>
                  <a:cubicBezTo>
                    <a:pt x="106" y="90"/>
                    <a:pt x="107" y="92"/>
                    <a:pt x="107" y="93"/>
                  </a:cubicBezTo>
                  <a:cubicBezTo>
                    <a:pt x="107" y="94"/>
                    <a:pt x="108" y="95"/>
                    <a:pt x="108" y="96"/>
                  </a:cubicBezTo>
                  <a:cubicBezTo>
                    <a:pt x="108" y="98"/>
                    <a:pt x="108" y="98"/>
                    <a:pt x="108" y="99"/>
                  </a:cubicBezTo>
                  <a:cubicBezTo>
                    <a:pt x="108" y="100"/>
                    <a:pt x="108" y="100"/>
                    <a:pt x="109" y="101"/>
                  </a:cubicBezTo>
                  <a:cubicBezTo>
                    <a:pt x="109" y="101"/>
                    <a:pt x="109" y="101"/>
                    <a:pt x="110" y="103"/>
                  </a:cubicBezTo>
                  <a:cubicBezTo>
                    <a:pt x="110" y="104"/>
                    <a:pt x="110" y="104"/>
                    <a:pt x="110" y="104"/>
                  </a:cubicBezTo>
                  <a:cubicBezTo>
                    <a:pt x="110" y="103"/>
                    <a:pt x="111" y="102"/>
                    <a:pt x="111" y="101"/>
                  </a:cubicBezTo>
                  <a:cubicBezTo>
                    <a:pt x="111" y="101"/>
                    <a:pt x="110" y="100"/>
                    <a:pt x="110" y="99"/>
                  </a:cubicBezTo>
                  <a:cubicBezTo>
                    <a:pt x="109" y="98"/>
                    <a:pt x="109" y="97"/>
                    <a:pt x="109" y="96"/>
                  </a:cubicBezTo>
                  <a:cubicBezTo>
                    <a:pt x="109" y="95"/>
                    <a:pt x="109" y="94"/>
                    <a:pt x="111" y="94"/>
                  </a:cubicBezTo>
                  <a:cubicBezTo>
                    <a:pt x="112" y="94"/>
                    <a:pt x="112" y="95"/>
                    <a:pt x="112" y="95"/>
                  </a:cubicBezTo>
                  <a:cubicBezTo>
                    <a:pt x="113" y="93"/>
                    <a:pt x="114" y="90"/>
                    <a:pt x="114" y="87"/>
                  </a:cubicBezTo>
                  <a:cubicBezTo>
                    <a:pt x="114" y="87"/>
                    <a:pt x="114" y="87"/>
                    <a:pt x="114" y="87"/>
                  </a:cubicBezTo>
                  <a:cubicBezTo>
                    <a:pt x="113" y="86"/>
                    <a:pt x="114" y="86"/>
                    <a:pt x="114" y="85"/>
                  </a:cubicBezTo>
                  <a:cubicBezTo>
                    <a:pt x="115" y="80"/>
                    <a:pt x="115" y="75"/>
                    <a:pt x="115" y="70"/>
                  </a:cubicBezTo>
                  <a:cubicBezTo>
                    <a:pt x="115" y="47"/>
                    <a:pt x="109" y="26"/>
                    <a:pt x="98" y="9"/>
                  </a:cubicBezTo>
                  <a:cubicBezTo>
                    <a:pt x="97" y="9"/>
                    <a:pt x="97" y="8"/>
                    <a:pt x="96" y="8"/>
                  </a:cubicBezTo>
                  <a:cubicBezTo>
                    <a:pt x="95" y="7"/>
                    <a:pt x="95" y="8"/>
                    <a:pt x="9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91" name="world icon piece"/>
            <p:cNvSpPr>
              <a:spLocks/>
            </p:cNvSpPr>
            <p:nvPr/>
          </p:nvSpPr>
          <p:spPr bwMode="auto">
            <a:xfrm>
              <a:off x="4532313" y="3173413"/>
              <a:ext cx="15875" cy="15875"/>
            </a:xfrm>
            <a:custGeom>
              <a:avLst/>
              <a:gdLst>
                <a:gd name="T0" fmla="*/ 5 w 6"/>
                <a:gd name="T1" fmla="*/ 3 h 6"/>
                <a:gd name="T2" fmla="*/ 3 w 6"/>
                <a:gd name="T3" fmla="*/ 1 h 6"/>
                <a:gd name="T4" fmla="*/ 0 w 6"/>
                <a:gd name="T5" fmla="*/ 0 h 6"/>
                <a:gd name="T6" fmla="*/ 0 w 6"/>
                <a:gd name="T7" fmla="*/ 1 h 6"/>
                <a:gd name="T8" fmla="*/ 2 w 6"/>
                <a:gd name="T9" fmla="*/ 1 h 6"/>
                <a:gd name="T10" fmla="*/ 3 w 6"/>
                <a:gd name="T11" fmla="*/ 3 h 6"/>
                <a:gd name="T12" fmla="*/ 4 w 6"/>
                <a:gd name="T13" fmla="*/ 5 h 6"/>
                <a:gd name="T14" fmla="*/ 5 w 6"/>
                <a:gd name="T15" fmla="*/ 6 h 6"/>
                <a:gd name="T16" fmla="*/ 6 w 6"/>
                <a:gd name="T17" fmla="*/ 3 h 6"/>
                <a:gd name="T18" fmla="*/ 5 w 6"/>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5" y="3"/>
                  </a:moveTo>
                  <a:cubicBezTo>
                    <a:pt x="4" y="2"/>
                    <a:pt x="4" y="2"/>
                    <a:pt x="3" y="1"/>
                  </a:cubicBezTo>
                  <a:cubicBezTo>
                    <a:pt x="2" y="0"/>
                    <a:pt x="1" y="0"/>
                    <a:pt x="0" y="0"/>
                  </a:cubicBezTo>
                  <a:cubicBezTo>
                    <a:pt x="0" y="1"/>
                    <a:pt x="0" y="1"/>
                    <a:pt x="0" y="1"/>
                  </a:cubicBezTo>
                  <a:cubicBezTo>
                    <a:pt x="1" y="1"/>
                    <a:pt x="1" y="1"/>
                    <a:pt x="2" y="1"/>
                  </a:cubicBezTo>
                  <a:cubicBezTo>
                    <a:pt x="2" y="1"/>
                    <a:pt x="3" y="2"/>
                    <a:pt x="3" y="3"/>
                  </a:cubicBezTo>
                  <a:cubicBezTo>
                    <a:pt x="3" y="3"/>
                    <a:pt x="3" y="4"/>
                    <a:pt x="4" y="5"/>
                  </a:cubicBezTo>
                  <a:cubicBezTo>
                    <a:pt x="5" y="6"/>
                    <a:pt x="5" y="6"/>
                    <a:pt x="5" y="6"/>
                  </a:cubicBezTo>
                  <a:cubicBezTo>
                    <a:pt x="5" y="5"/>
                    <a:pt x="5" y="4"/>
                    <a:pt x="6" y="3"/>
                  </a:cubicBezTo>
                  <a:cubicBezTo>
                    <a:pt x="6" y="3"/>
                    <a:pt x="6" y="3"/>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92" name="world icon piece"/>
            <p:cNvSpPr>
              <a:spLocks/>
            </p:cNvSpPr>
            <p:nvPr/>
          </p:nvSpPr>
          <p:spPr bwMode="auto">
            <a:xfrm>
              <a:off x="4273550" y="3033713"/>
              <a:ext cx="20638" cy="36513"/>
            </a:xfrm>
            <a:custGeom>
              <a:avLst/>
              <a:gdLst>
                <a:gd name="T0" fmla="*/ 3 w 8"/>
                <a:gd name="T1" fmla="*/ 2 h 14"/>
                <a:gd name="T2" fmla="*/ 3 w 8"/>
                <a:gd name="T3" fmla="*/ 5 h 14"/>
                <a:gd name="T4" fmla="*/ 3 w 8"/>
                <a:gd name="T5" fmla="*/ 6 h 14"/>
                <a:gd name="T6" fmla="*/ 1 w 8"/>
                <a:gd name="T7" fmla="*/ 10 h 14"/>
                <a:gd name="T8" fmla="*/ 3 w 8"/>
                <a:gd name="T9" fmla="*/ 12 h 14"/>
                <a:gd name="T10" fmla="*/ 5 w 8"/>
                <a:gd name="T11" fmla="*/ 12 h 14"/>
                <a:gd name="T12" fmla="*/ 5 w 8"/>
                <a:gd name="T13" fmla="*/ 8 h 14"/>
                <a:gd name="T14" fmla="*/ 6 w 8"/>
                <a:gd name="T15" fmla="*/ 5 h 14"/>
                <a:gd name="T16" fmla="*/ 6 w 8"/>
                <a:gd name="T17" fmla="*/ 2 h 14"/>
                <a:gd name="T18" fmla="*/ 3 w 8"/>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4">
                  <a:moveTo>
                    <a:pt x="3" y="2"/>
                  </a:moveTo>
                  <a:cubicBezTo>
                    <a:pt x="3" y="3"/>
                    <a:pt x="3" y="5"/>
                    <a:pt x="3" y="5"/>
                  </a:cubicBezTo>
                  <a:cubicBezTo>
                    <a:pt x="3" y="5"/>
                    <a:pt x="4" y="5"/>
                    <a:pt x="3" y="6"/>
                  </a:cubicBezTo>
                  <a:cubicBezTo>
                    <a:pt x="1" y="8"/>
                    <a:pt x="0" y="9"/>
                    <a:pt x="1" y="10"/>
                  </a:cubicBezTo>
                  <a:cubicBezTo>
                    <a:pt x="1" y="11"/>
                    <a:pt x="2" y="11"/>
                    <a:pt x="3" y="12"/>
                  </a:cubicBezTo>
                  <a:cubicBezTo>
                    <a:pt x="4" y="12"/>
                    <a:pt x="4" y="14"/>
                    <a:pt x="5" y="12"/>
                  </a:cubicBezTo>
                  <a:cubicBezTo>
                    <a:pt x="5" y="10"/>
                    <a:pt x="3" y="11"/>
                    <a:pt x="5" y="8"/>
                  </a:cubicBezTo>
                  <a:cubicBezTo>
                    <a:pt x="6" y="6"/>
                    <a:pt x="6" y="6"/>
                    <a:pt x="6" y="5"/>
                  </a:cubicBezTo>
                  <a:cubicBezTo>
                    <a:pt x="6" y="4"/>
                    <a:pt x="8" y="2"/>
                    <a:pt x="6" y="2"/>
                  </a:cubicBezTo>
                  <a:cubicBezTo>
                    <a:pt x="5" y="2"/>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93" name="world icon piece"/>
            <p:cNvSpPr>
              <a:spLocks/>
            </p:cNvSpPr>
            <p:nvPr/>
          </p:nvSpPr>
          <p:spPr bwMode="auto">
            <a:xfrm>
              <a:off x="4267200" y="3041651"/>
              <a:ext cx="11113" cy="11113"/>
            </a:xfrm>
            <a:custGeom>
              <a:avLst/>
              <a:gdLst>
                <a:gd name="T0" fmla="*/ 1 w 4"/>
                <a:gd name="T1" fmla="*/ 3 h 4"/>
                <a:gd name="T2" fmla="*/ 2 w 4"/>
                <a:gd name="T3" fmla="*/ 4 h 4"/>
                <a:gd name="T4" fmla="*/ 3 w 4"/>
                <a:gd name="T5" fmla="*/ 3 h 4"/>
                <a:gd name="T6" fmla="*/ 4 w 4"/>
                <a:gd name="T7" fmla="*/ 2 h 4"/>
                <a:gd name="T8" fmla="*/ 3 w 4"/>
                <a:gd name="T9" fmla="*/ 0 h 4"/>
                <a:gd name="T10" fmla="*/ 2 w 4"/>
                <a:gd name="T11" fmla="*/ 0 h 4"/>
                <a:gd name="T12" fmla="*/ 1 w 4"/>
                <a:gd name="T13" fmla="*/ 1 h 4"/>
                <a:gd name="T14" fmla="*/ 1 w 4"/>
                <a:gd name="T15" fmla="*/ 1 h 4"/>
                <a:gd name="T16" fmla="*/ 0 w 4"/>
                <a:gd name="T17" fmla="*/ 2 h 4"/>
                <a:gd name="T18" fmla="*/ 1 w 4"/>
                <a:gd name="T19" fmla="*/ 2 h 4"/>
                <a:gd name="T20" fmla="*/ 1 w 4"/>
                <a:gd name="T21" fmla="*/ 2 h 4"/>
                <a:gd name="T22" fmla="*/ 1 w 4"/>
                <a:gd name="T23" fmla="*/ 2 h 4"/>
                <a:gd name="T24" fmla="*/ 1 w 4"/>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1" y="3"/>
                  </a:moveTo>
                  <a:cubicBezTo>
                    <a:pt x="1" y="4"/>
                    <a:pt x="2" y="4"/>
                    <a:pt x="2" y="4"/>
                  </a:cubicBezTo>
                  <a:cubicBezTo>
                    <a:pt x="2" y="3"/>
                    <a:pt x="3" y="3"/>
                    <a:pt x="3" y="3"/>
                  </a:cubicBezTo>
                  <a:cubicBezTo>
                    <a:pt x="3" y="3"/>
                    <a:pt x="3" y="3"/>
                    <a:pt x="4" y="2"/>
                  </a:cubicBezTo>
                  <a:cubicBezTo>
                    <a:pt x="4" y="1"/>
                    <a:pt x="4" y="1"/>
                    <a:pt x="3" y="0"/>
                  </a:cubicBezTo>
                  <a:cubicBezTo>
                    <a:pt x="3" y="0"/>
                    <a:pt x="3" y="0"/>
                    <a:pt x="2" y="0"/>
                  </a:cubicBezTo>
                  <a:cubicBezTo>
                    <a:pt x="2" y="1"/>
                    <a:pt x="2" y="1"/>
                    <a:pt x="1" y="1"/>
                  </a:cubicBezTo>
                  <a:cubicBezTo>
                    <a:pt x="1" y="1"/>
                    <a:pt x="1" y="1"/>
                    <a:pt x="1" y="1"/>
                  </a:cubicBezTo>
                  <a:cubicBezTo>
                    <a:pt x="0" y="2"/>
                    <a:pt x="0" y="2"/>
                    <a:pt x="0" y="2"/>
                  </a:cubicBezTo>
                  <a:cubicBezTo>
                    <a:pt x="0" y="2"/>
                    <a:pt x="0" y="2"/>
                    <a:pt x="1" y="2"/>
                  </a:cubicBezTo>
                  <a:cubicBezTo>
                    <a:pt x="1" y="2"/>
                    <a:pt x="1" y="2"/>
                    <a:pt x="1" y="2"/>
                  </a:cubicBezTo>
                  <a:cubicBezTo>
                    <a:pt x="1" y="2"/>
                    <a:pt x="1" y="2"/>
                    <a:pt x="1" y="2"/>
                  </a:cubicBezTo>
                  <a:cubicBezTo>
                    <a:pt x="1" y="2"/>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73" name="person icon"/>
          <p:cNvGrpSpPr/>
          <p:nvPr/>
        </p:nvGrpSpPr>
        <p:grpSpPr>
          <a:xfrm>
            <a:off x="6134706" y="1688018"/>
            <a:ext cx="1450857" cy="1450857"/>
            <a:chOff x="8420100" y="2755901"/>
            <a:chExt cx="727075" cy="727075"/>
          </a:xfrm>
        </p:grpSpPr>
        <p:sp>
          <p:nvSpPr>
            <p:cNvPr id="174" name="person icon piece"/>
            <p:cNvSpPr>
              <a:spLocks noChangeArrowheads="1"/>
            </p:cNvSpPr>
            <p:nvPr/>
          </p:nvSpPr>
          <p:spPr bwMode="auto">
            <a:xfrm>
              <a:off x="8451850" y="2787651"/>
              <a:ext cx="663575" cy="6635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5" name="person icon piece"/>
            <p:cNvSpPr>
              <a:spLocks noEditPoints="1"/>
            </p:cNvSpPr>
            <p:nvPr/>
          </p:nvSpPr>
          <p:spPr bwMode="auto">
            <a:xfrm>
              <a:off x="8420100" y="2755901"/>
              <a:ext cx="727075" cy="727075"/>
            </a:xfrm>
            <a:custGeom>
              <a:avLst/>
              <a:gdLst>
                <a:gd name="T0" fmla="*/ 139 w 277"/>
                <a:gd name="T1" fmla="*/ 277 h 277"/>
                <a:gd name="T2" fmla="*/ 0 w 277"/>
                <a:gd name="T3" fmla="*/ 139 h 277"/>
                <a:gd name="T4" fmla="*/ 139 w 277"/>
                <a:gd name="T5" fmla="*/ 0 h 277"/>
                <a:gd name="T6" fmla="*/ 277 w 277"/>
                <a:gd name="T7" fmla="*/ 139 h 277"/>
                <a:gd name="T8" fmla="*/ 139 w 277"/>
                <a:gd name="T9" fmla="*/ 277 h 277"/>
                <a:gd name="T10" fmla="*/ 139 w 277"/>
                <a:gd name="T11" fmla="*/ 24 h 277"/>
                <a:gd name="T12" fmla="*/ 24 w 277"/>
                <a:gd name="T13" fmla="*/ 139 h 277"/>
                <a:gd name="T14" fmla="*/ 139 w 277"/>
                <a:gd name="T15" fmla="*/ 253 h 277"/>
                <a:gd name="T16" fmla="*/ 253 w 277"/>
                <a:gd name="T17" fmla="*/ 139 h 277"/>
                <a:gd name="T18" fmla="*/ 139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9" y="277"/>
                  </a:moveTo>
                  <a:cubicBezTo>
                    <a:pt x="62" y="277"/>
                    <a:pt x="0" y="215"/>
                    <a:pt x="0" y="139"/>
                  </a:cubicBezTo>
                  <a:cubicBezTo>
                    <a:pt x="0" y="62"/>
                    <a:pt x="62" y="0"/>
                    <a:pt x="139" y="0"/>
                  </a:cubicBezTo>
                  <a:cubicBezTo>
                    <a:pt x="215" y="0"/>
                    <a:pt x="277" y="62"/>
                    <a:pt x="277" y="139"/>
                  </a:cubicBezTo>
                  <a:cubicBezTo>
                    <a:pt x="277" y="215"/>
                    <a:pt x="215" y="277"/>
                    <a:pt x="139" y="277"/>
                  </a:cubicBezTo>
                  <a:close/>
                  <a:moveTo>
                    <a:pt x="139" y="24"/>
                  </a:moveTo>
                  <a:cubicBezTo>
                    <a:pt x="76" y="24"/>
                    <a:pt x="24" y="76"/>
                    <a:pt x="24" y="139"/>
                  </a:cubicBezTo>
                  <a:cubicBezTo>
                    <a:pt x="24" y="202"/>
                    <a:pt x="76" y="253"/>
                    <a:pt x="139" y="253"/>
                  </a:cubicBezTo>
                  <a:cubicBezTo>
                    <a:pt x="202" y="253"/>
                    <a:pt x="253" y="202"/>
                    <a:pt x="253" y="139"/>
                  </a:cubicBezTo>
                  <a:cubicBezTo>
                    <a:pt x="253" y="76"/>
                    <a:pt x="202" y="24"/>
                    <a:pt x="139" y="2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6" name="person icon piece"/>
            <p:cNvSpPr>
              <a:spLocks/>
            </p:cNvSpPr>
            <p:nvPr/>
          </p:nvSpPr>
          <p:spPr bwMode="auto">
            <a:xfrm>
              <a:off x="8577263" y="2900363"/>
              <a:ext cx="412750" cy="374650"/>
            </a:xfrm>
            <a:custGeom>
              <a:avLst/>
              <a:gdLst>
                <a:gd name="T0" fmla="*/ 157 w 157"/>
                <a:gd name="T1" fmla="*/ 138 h 143"/>
                <a:gd name="T2" fmla="*/ 105 w 157"/>
                <a:gd name="T3" fmla="*/ 90 h 143"/>
                <a:gd name="T4" fmla="*/ 102 w 157"/>
                <a:gd name="T5" fmla="*/ 89 h 143"/>
                <a:gd name="T6" fmla="*/ 93 w 157"/>
                <a:gd name="T7" fmla="*/ 93 h 143"/>
                <a:gd name="T8" fmla="*/ 93 w 157"/>
                <a:gd name="T9" fmla="*/ 90 h 143"/>
                <a:gd name="T10" fmla="*/ 115 w 157"/>
                <a:gd name="T11" fmla="*/ 47 h 143"/>
                <a:gd name="T12" fmla="*/ 79 w 157"/>
                <a:gd name="T13" fmla="*/ 0 h 143"/>
                <a:gd name="T14" fmla="*/ 43 w 157"/>
                <a:gd name="T15" fmla="*/ 47 h 143"/>
                <a:gd name="T16" fmla="*/ 64 w 157"/>
                <a:gd name="T17" fmla="*/ 90 h 143"/>
                <a:gd name="T18" fmla="*/ 64 w 157"/>
                <a:gd name="T19" fmla="*/ 93 h 143"/>
                <a:gd name="T20" fmla="*/ 55 w 157"/>
                <a:gd name="T21" fmla="*/ 89 h 143"/>
                <a:gd name="T22" fmla="*/ 52 w 157"/>
                <a:gd name="T23" fmla="*/ 90 h 143"/>
                <a:gd name="T24" fmla="*/ 1 w 157"/>
                <a:gd name="T25" fmla="*/ 138 h 143"/>
                <a:gd name="T26" fmla="*/ 1 w 157"/>
                <a:gd name="T27" fmla="*/ 141 h 143"/>
                <a:gd name="T28" fmla="*/ 4 w 157"/>
                <a:gd name="T29" fmla="*/ 143 h 143"/>
                <a:gd name="T30" fmla="*/ 153 w 157"/>
                <a:gd name="T31" fmla="*/ 143 h 143"/>
                <a:gd name="T32" fmla="*/ 156 w 157"/>
                <a:gd name="T33" fmla="*/ 141 h 143"/>
                <a:gd name="T34" fmla="*/ 157 w 157"/>
                <a:gd name="T35" fmla="*/ 13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7" h="143">
                  <a:moveTo>
                    <a:pt x="157" y="138"/>
                  </a:moveTo>
                  <a:cubicBezTo>
                    <a:pt x="145" y="116"/>
                    <a:pt x="126" y="99"/>
                    <a:pt x="105" y="90"/>
                  </a:cubicBezTo>
                  <a:cubicBezTo>
                    <a:pt x="105" y="89"/>
                    <a:pt x="104" y="89"/>
                    <a:pt x="102" y="89"/>
                  </a:cubicBezTo>
                  <a:cubicBezTo>
                    <a:pt x="100" y="89"/>
                    <a:pt x="96" y="91"/>
                    <a:pt x="93" y="93"/>
                  </a:cubicBezTo>
                  <a:cubicBezTo>
                    <a:pt x="93" y="90"/>
                    <a:pt x="93" y="90"/>
                    <a:pt x="93" y="90"/>
                  </a:cubicBezTo>
                  <a:cubicBezTo>
                    <a:pt x="106" y="83"/>
                    <a:pt x="115" y="67"/>
                    <a:pt x="115" y="47"/>
                  </a:cubicBezTo>
                  <a:cubicBezTo>
                    <a:pt x="115" y="21"/>
                    <a:pt x="98" y="0"/>
                    <a:pt x="79" y="0"/>
                  </a:cubicBezTo>
                  <a:cubicBezTo>
                    <a:pt x="59" y="0"/>
                    <a:pt x="43" y="21"/>
                    <a:pt x="43" y="47"/>
                  </a:cubicBezTo>
                  <a:cubicBezTo>
                    <a:pt x="43" y="67"/>
                    <a:pt x="51" y="83"/>
                    <a:pt x="64" y="90"/>
                  </a:cubicBezTo>
                  <a:cubicBezTo>
                    <a:pt x="64" y="93"/>
                    <a:pt x="64" y="93"/>
                    <a:pt x="64" y="93"/>
                  </a:cubicBezTo>
                  <a:cubicBezTo>
                    <a:pt x="61" y="91"/>
                    <a:pt x="58" y="89"/>
                    <a:pt x="55" y="89"/>
                  </a:cubicBezTo>
                  <a:cubicBezTo>
                    <a:pt x="54" y="89"/>
                    <a:pt x="53" y="89"/>
                    <a:pt x="52" y="90"/>
                  </a:cubicBezTo>
                  <a:cubicBezTo>
                    <a:pt x="31" y="99"/>
                    <a:pt x="12" y="116"/>
                    <a:pt x="1" y="138"/>
                  </a:cubicBezTo>
                  <a:cubicBezTo>
                    <a:pt x="0" y="139"/>
                    <a:pt x="0" y="140"/>
                    <a:pt x="1" y="141"/>
                  </a:cubicBezTo>
                  <a:cubicBezTo>
                    <a:pt x="1" y="142"/>
                    <a:pt x="3" y="143"/>
                    <a:pt x="4" y="143"/>
                  </a:cubicBezTo>
                  <a:cubicBezTo>
                    <a:pt x="153" y="143"/>
                    <a:pt x="153" y="143"/>
                    <a:pt x="153" y="143"/>
                  </a:cubicBezTo>
                  <a:cubicBezTo>
                    <a:pt x="155" y="143"/>
                    <a:pt x="156" y="142"/>
                    <a:pt x="156" y="141"/>
                  </a:cubicBezTo>
                  <a:cubicBezTo>
                    <a:pt x="157" y="140"/>
                    <a:pt x="157" y="139"/>
                    <a:pt x="157" y="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57" name="smart phone icon"/>
          <p:cNvGrpSpPr/>
          <p:nvPr/>
        </p:nvGrpSpPr>
        <p:grpSpPr>
          <a:xfrm>
            <a:off x="3848155" y="1689601"/>
            <a:ext cx="1447691" cy="1447691"/>
            <a:chOff x="5495925" y="2752726"/>
            <a:chExt cx="725488" cy="725488"/>
          </a:xfrm>
        </p:grpSpPr>
        <p:sp>
          <p:nvSpPr>
            <p:cNvPr id="158" name="smart phone icon piece"/>
            <p:cNvSpPr>
              <a:spLocks noChangeArrowheads="1"/>
            </p:cNvSpPr>
            <p:nvPr/>
          </p:nvSpPr>
          <p:spPr bwMode="auto">
            <a:xfrm>
              <a:off x="5526088" y="2784476"/>
              <a:ext cx="665163" cy="6619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9" name="smart phone icon piece"/>
            <p:cNvSpPr>
              <a:spLocks noEditPoints="1"/>
            </p:cNvSpPr>
            <p:nvPr/>
          </p:nvSpPr>
          <p:spPr bwMode="auto">
            <a:xfrm>
              <a:off x="5495925" y="2752726"/>
              <a:ext cx="725488" cy="725488"/>
            </a:xfrm>
            <a:custGeom>
              <a:avLst/>
              <a:gdLst>
                <a:gd name="T0" fmla="*/ 138 w 277"/>
                <a:gd name="T1" fmla="*/ 276 h 276"/>
                <a:gd name="T2" fmla="*/ 0 w 277"/>
                <a:gd name="T3" fmla="*/ 138 h 276"/>
                <a:gd name="T4" fmla="*/ 138 w 277"/>
                <a:gd name="T5" fmla="*/ 0 h 276"/>
                <a:gd name="T6" fmla="*/ 277 w 277"/>
                <a:gd name="T7" fmla="*/ 138 h 276"/>
                <a:gd name="T8" fmla="*/ 138 w 277"/>
                <a:gd name="T9" fmla="*/ 276 h 276"/>
                <a:gd name="T10" fmla="*/ 138 w 277"/>
                <a:gd name="T11" fmla="*/ 24 h 276"/>
                <a:gd name="T12" fmla="*/ 24 w 277"/>
                <a:gd name="T13" fmla="*/ 138 h 276"/>
                <a:gd name="T14" fmla="*/ 138 w 277"/>
                <a:gd name="T15" fmla="*/ 252 h 276"/>
                <a:gd name="T16" fmla="*/ 253 w 277"/>
                <a:gd name="T17" fmla="*/ 138 h 276"/>
                <a:gd name="T18" fmla="*/ 138 w 277"/>
                <a:gd name="T19" fmla="*/ 2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138" y="276"/>
                  </a:moveTo>
                  <a:cubicBezTo>
                    <a:pt x="62" y="276"/>
                    <a:pt x="0" y="214"/>
                    <a:pt x="0" y="138"/>
                  </a:cubicBezTo>
                  <a:cubicBezTo>
                    <a:pt x="0" y="62"/>
                    <a:pt x="62" y="0"/>
                    <a:pt x="138" y="0"/>
                  </a:cubicBezTo>
                  <a:cubicBezTo>
                    <a:pt x="214" y="0"/>
                    <a:pt x="277" y="62"/>
                    <a:pt x="277" y="138"/>
                  </a:cubicBezTo>
                  <a:cubicBezTo>
                    <a:pt x="277" y="214"/>
                    <a:pt x="214" y="276"/>
                    <a:pt x="138" y="276"/>
                  </a:cubicBezTo>
                  <a:close/>
                  <a:moveTo>
                    <a:pt x="138" y="24"/>
                  </a:moveTo>
                  <a:cubicBezTo>
                    <a:pt x="75" y="24"/>
                    <a:pt x="24" y="75"/>
                    <a:pt x="24" y="138"/>
                  </a:cubicBezTo>
                  <a:cubicBezTo>
                    <a:pt x="24" y="201"/>
                    <a:pt x="75" y="252"/>
                    <a:pt x="138" y="252"/>
                  </a:cubicBezTo>
                  <a:cubicBezTo>
                    <a:pt x="201" y="252"/>
                    <a:pt x="253" y="201"/>
                    <a:pt x="253" y="138"/>
                  </a:cubicBezTo>
                  <a:cubicBezTo>
                    <a:pt x="253" y="75"/>
                    <a:pt x="201" y="24"/>
                    <a:pt x="138" y="2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0" name="smart phone icon piece"/>
            <p:cNvSpPr>
              <a:spLocks/>
            </p:cNvSpPr>
            <p:nvPr/>
          </p:nvSpPr>
          <p:spPr bwMode="auto">
            <a:xfrm>
              <a:off x="5730875" y="2900363"/>
              <a:ext cx="252413" cy="430213"/>
            </a:xfrm>
            <a:custGeom>
              <a:avLst/>
              <a:gdLst>
                <a:gd name="T0" fmla="*/ 16 w 96"/>
                <a:gd name="T1" fmla="*/ 164 h 164"/>
                <a:gd name="T2" fmla="*/ 0 w 96"/>
                <a:gd name="T3" fmla="*/ 148 h 164"/>
                <a:gd name="T4" fmla="*/ 0 w 96"/>
                <a:gd name="T5" fmla="*/ 16 h 164"/>
                <a:gd name="T6" fmla="*/ 16 w 96"/>
                <a:gd name="T7" fmla="*/ 0 h 164"/>
                <a:gd name="T8" fmla="*/ 80 w 96"/>
                <a:gd name="T9" fmla="*/ 0 h 164"/>
                <a:gd name="T10" fmla="*/ 96 w 96"/>
                <a:gd name="T11" fmla="*/ 16 h 164"/>
                <a:gd name="T12" fmla="*/ 96 w 96"/>
                <a:gd name="T13" fmla="*/ 148 h 164"/>
                <a:gd name="T14" fmla="*/ 80 w 96"/>
                <a:gd name="T15" fmla="*/ 164 h 164"/>
                <a:gd name="T16" fmla="*/ 16 w 96"/>
                <a:gd name="T1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64">
                  <a:moveTo>
                    <a:pt x="16" y="164"/>
                  </a:moveTo>
                  <a:cubicBezTo>
                    <a:pt x="8" y="164"/>
                    <a:pt x="0" y="157"/>
                    <a:pt x="0" y="148"/>
                  </a:cubicBezTo>
                  <a:cubicBezTo>
                    <a:pt x="0" y="16"/>
                    <a:pt x="0" y="16"/>
                    <a:pt x="0" y="16"/>
                  </a:cubicBezTo>
                  <a:cubicBezTo>
                    <a:pt x="0" y="7"/>
                    <a:pt x="8" y="0"/>
                    <a:pt x="16" y="0"/>
                  </a:cubicBezTo>
                  <a:cubicBezTo>
                    <a:pt x="80" y="0"/>
                    <a:pt x="80" y="0"/>
                    <a:pt x="80" y="0"/>
                  </a:cubicBezTo>
                  <a:cubicBezTo>
                    <a:pt x="89" y="0"/>
                    <a:pt x="96" y="7"/>
                    <a:pt x="96" y="16"/>
                  </a:cubicBezTo>
                  <a:cubicBezTo>
                    <a:pt x="96" y="148"/>
                    <a:pt x="96" y="148"/>
                    <a:pt x="96" y="148"/>
                  </a:cubicBezTo>
                  <a:cubicBezTo>
                    <a:pt x="96" y="157"/>
                    <a:pt x="89" y="164"/>
                    <a:pt x="80" y="164"/>
                  </a:cubicBezTo>
                  <a:lnTo>
                    <a:pt x="16" y="1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1" name="smart phone icon piece"/>
            <p:cNvSpPr>
              <a:spLocks noEditPoints="1"/>
            </p:cNvSpPr>
            <p:nvPr/>
          </p:nvSpPr>
          <p:spPr bwMode="auto">
            <a:xfrm>
              <a:off x="5722938" y="2889251"/>
              <a:ext cx="271463" cy="452438"/>
            </a:xfrm>
            <a:custGeom>
              <a:avLst/>
              <a:gdLst>
                <a:gd name="T0" fmla="*/ 83 w 103"/>
                <a:gd name="T1" fmla="*/ 8 h 172"/>
                <a:gd name="T2" fmla="*/ 95 w 103"/>
                <a:gd name="T3" fmla="*/ 20 h 172"/>
                <a:gd name="T4" fmla="*/ 95 w 103"/>
                <a:gd name="T5" fmla="*/ 152 h 172"/>
                <a:gd name="T6" fmla="*/ 83 w 103"/>
                <a:gd name="T7" fmla="*/ 164 h 172"/>
                <a:gd name="T8" fmla="*/ 19 w 103"/>
                <a:gd name="T9" fmla="*/ 164 h 172"/>
                <a:gd name="T10" fmla="*/ 7 w 103"/>
                <a:gd name="T11" fmla="*/ 152 h 172"/>
                <a:gd name="T12" fmla="*/ 7 w 103"/>
                <a:gd name="T13" fmla="*/ 20 h 172"/>
                <a:gd name="T14" fmla="*/ 19 w 103"/>
                <a:gd name="T15" fmla="*/ 8 h 172"/>
                <a:gd name="T16" fmla="*/ 83 w 103"/>
                <a:gd name="T17" fmla="*/ 8 h 172"/>
                <a:gd name="T18" fmla="*/ 83 w 103"/>
                <a:gd name="T19" fmla="*/ 0 h 172"/>
                <a:gd name="T20" fmla="*/ 19 w 103"/>
                <a:gd name="T21" fmla="*/ 0 h 172"/>
                <a:gd name="T22" fmla="*/ 0 w 103"/>
                <a:gd name="T23" fmla="*/ 20 h 172"/>
                <a:gd name="T24" fmla="*/ 0 w 103"/>
                <a:gd name="T25" fmla="*/ 152 h 172"/>
                <a:gd name="T26" fmla="*/ 19 w 103"/>
                <a:gd name="T27" fmla="*/ 172 h 172"/>
                <a:gd name="T28" fmla="*/ 83 w 103"/>
                <a:gd name="T29" fmla="*/ 172 h 172"/>
                <a:gd name="T30" fmla="*/ 103 w 103"/>
                <a:gd name="T31" fmla="*/ 152 h 172"/>
                <a:gd name="T32" fmla="*/ 103 w 103"/>
                <a:gd name="T33" fmla="*/ 20 h 172"/>
                <a:gd name="T34" fmla="*/ 83 w 103"/>
                <a:gd name="T3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172">
                  <a:moveTo>
                    <a:pt x="83" y="8"/>
                  </a:moveTo>
                  <a:cubicBezTo>
                    <a:pt x="89" y="8"/>
                    <a:pt x="95" y="13"/>
                    <a:pt x="95" y="20"/>
                  </a:cubicBezTo>
                  <a:cubicBezTo>
                    <a:pt x="95" y="152"/>
                    <a:pt x="95" y="152"/>
                    <a:pt x="95" y="152"/>
                  </a:cubicBezTo>
                  <a:cubicBezTo>
                    <a:pt x="95" y="159"/>
                    <a:pt x="89" y="164"/>
                    <a:pt x="83" y="164"/>
                  </a:cubicBezTo>
                  <a:cubicBezTo>
                    <a:pt x="19" y="164"/>
                    <a:pt x="19" y="164"/>
                    <a:pt x="19" y="164"/>
                  </a:cubicBezTo>
                  <a:cubicBezTo>
                    <a:pt x="13" y="164"/>
                    <a:pt x="7" y="159"/>
                    <a:pt x="7" y="152"/>
                  </a:cubicBezTo>
                  <a:cubicBezTo>
                    <a:pt x="7" y="20"/>
                    <a:pt x="7" y="20"/>
                    <a:pt x="7" y="20"/>
                  </a:cubicBezTo>
                  <a:cubicBezTo>
                    <a:pt x="7" y="13"/>
                    <a:pt x="13" y="8"/>
                    <a:pt x="19" y="8"/>
                  </a:cubicBezTo>
                  <a:cubicBezTo>
                    <a:pt x="83" y="8"/>
                    <a:pt x="83" y="8"/>
                    <a:pt x="83" y="8"/>
                  </a:cubicBezTo>
                  <a:moveTo>
                    <a:pt x="83" y="0"/>
                  </a:moveTo>
                  <a:cubicBezTo>
                    <a:pt x="19" y="0"/>
                    <a:pt x="19" y="0"/>
                    <a:pt x="19" y="0"/>
                  </a:cubicBezTo>
                  <a:cubicBezTo>
                    <a:pt x="8" y="0"/>
                    <a:pt x="0" y="9"/>
                    <a:pt x="0" y="20"/>
                  </a:cubicBezTo>
                  <a:cubicBezTo>
                    <a:pt x="0" y="152"/>
                    <a:pt x="0" y="152"/>
                    <a:pt x="0" y="152"/>
                  </a:cubicBezTo>
                  <a:cubicBezTo>
                    <a:pt x="0" y="163"/>
                    <a:pt x="8" y="172"/>
                    <a:pt x="19" y="172"/>
                  </a:cubicBezTo>
                  <a:cubicBezTo>
                    <a:pt x="83" y="172"/>
                    <a:pt x="83" y="172"/>
                    <a:pt x="83" y="172"/>
                  </a:cubicBezTo>
                  <a:cubicBezTo>
                    <a:pt x="94" y="172"/>
                    <a:pt x="103" y="163"/>
                    <a:pt x="103" y="152"/>
                  </a:cubicBezTo>
                  <a:cubicBezTo>
                    <a:pt x="103" y="20"/>
                    <a:pt x="103" y="20"/>
                    <a:pt x="103" y="20"/>
                  </a:cubicBezTo>
                  <a:cubicBezTo>
                    <a:pt x="103" y="9"/>
                    <a:pt x="94" y="0"/>
                    <a:pt x="8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2" name="smart phone icon piece"/>
            <p:cNvSpPr>
              <a:spLocks/>
            </p:cNvSpPr>
            <p:nvPr/>
          </p:nvSpPr>
          <p:spPr bwMode="auto">
            <a:xfrm>
              <a:off x="5754688" y="2940051"/>
              <a:ext cx="204788" cy="314325"/>
            </a:xfrm>
            <a:custGeom>
              <a:avLst/>
              <a:gdLst>
                <a:gd name="T0" fmla="*/ 2 w 78"/>
                <a:gd name="T1" fmla="*/ 120 h 120"/>
                <a:gd name="T2" fmla="*/ 0 w 78"/>
                <a:gd name="T3" fmla="*/ 118 h 120"/>
                <a:gd name="T4" fmla="*/ 0 w 78"/>
                <a:gd name="T5" fmla="*/ 2 h 120"/>
                <a:gd name="T6" fmla="*/ 2 w 78"/>
                <a:gd name="T7" fmla="*/ 0 h 120"/>
                <a:gd name="T8" fmla="*/ 77 w 78"/>
                <a:gd name="T9" fmla="*/ 0 h 120"/>
                <a:gd name="T10" fmla="*/ 78 w 78"/>
                <a:gd name="T11" fmla="*/ 2 h 120"/>
                <a:gd name="T12" fmla="*/ 78 w 78"/>
                <a:gd name="T13" fmla="*/ 118 h 120"/>
                <a:gd name="T14" fmla="*/ 77 w 78"/>
                <a:gd name="T15" fmla="*/ 120 h 120"/>
                <a:gd name="T16" fmla="*/ 2 w 78"/>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20">
                  <a:moveTo>
                    <a:pt x="2" y="120"/>
                  </a:moveTo>
                  <a:cubicBezTo>
                    <a:pt x="1" y="120"/>
                    <a:pt x="0" y="119"/>
                    <a:pt x="0" y="118"/>
                  </a:cubicBezTo>
                  <a:cubicBezTo>
                    <a:pt x="0" y="2"/>
                    <a:pt x="0" y="2"/>
                    <a:pt x="0" y="2"/>
                  </a:cubicBezTo>
                  <a:cubicBezTo>
                    <a:pt x="0" y="1"/>
                    <a:pt x="1" y="0"/>
                    <a:pt x="2" y="0"/>
                  </a:cubicBezTo>
                  <a:cubicBezTo>
                    <a:pt x="77" y="0"/>
                    <a:pt x="77" y="0"/>
                    <a:pt x="77" y="0"/>
                  </a:cubicBezTo>
                  <a:cubicBezTo>
                    <a:pt x="77" y="0"/>
                    <a:pt x="78" y="1"/>
                    <a:pt x="78" y="2"/>
                  </a:cubicBezTo>
                  <a:cubicBezTo>
                    <a:pt x="78" y="118"/>
                    <a:pt x="78" y="118"/>
                    <a:pt x="78" y="118"/>
                  </a:cubicBezTo>
                  <a:cubicBezTo>
                    <a:pt x="78" y="119"/>
                    <a:pt x="77" y="120"/>
                    <a:pt x="77" y="120"/>
                  </a:cubicBezTo>
                  <a:lnTo>
                    <a:pt x="2" y="1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3" name="smart phone icon piece"/>
            <p:cNvSpPr>
              <a:spLocks noEditPoints="1"/>
            </p:cNvSpPr>
            <p:nvPr/>
          </p:nvSpPr>
          <p:spPr bwMode="auto">
            <a:xfrm>
              <a:off x="5753100" y="2936876"/>
              <a:ext cx="211138" cy="320675"/>
            </a:xfrm>
            <a:custGeom>
              <a:avLst/>
              <a:gdLst>
                <a:gd name="T0" fmla="*/ 78 w 81"/>
                <a:gd name="T1" fmla="*/ 3 h 122"/>
                <a:gd name="T2" fmla="*/ 78 w 81"/>
                <a:gd name="T3" fmla="*/ 119 h 122"/>
                <a:gd name="T4" fmla="*/ 3 w 81"/>
                <a:gd name="T5" fmla="*/ 119 h 122"/>
                <a:gd name="T6" fmla="*/ 3 w 81"/>
                <a:gd name="T7" fmla="*/ 3 h 122"/>
                <a:gd name="T8" fmla="*/ 78 w 81"/>
                <a:gd name="T9" fmla="*/ 3 h 122"/>
                <a:gd name="T10" fmla="*/ 78 w 81"/>
                <a:gd name="T11" fmla="*/ 0 h 122"/>
                <a:gd name="T12" fmla="*/ 3 w 81"/>
                <a:gd name="T13" fmla="*/ 0 h 122"/>
                <a:gd name="T14" fmla="*/ 0 w 81"/>
                <a:gd name="T15" fmla="*/ 3 h 122"/>
                <a:gd name="T16" fmla="*/ 0 w 81"/>
                <a:gd name="T17" fmla="*/ 119 h 122"/>
                <a:gd name="T18" fmla="*/ 3 w 81"/>
                <a:gd name="T19" fmla="*/ 122 h 122"/>
                <a:gd name="T20" fmla="*/ 78 w 81"/>
                <a:gd name="T21" fmla="*/ 122 h 122"/>
                <a:gd name="T22" fmla="*/ 81 w 81"/>
                <a:gd name="T23" fmla="*/ 119 h 122"/>
                <a:gd name="T24" fmla="*/ 81 w 81"/>
                <a:gd name="T25" fmla="*/ 3 h 122"/>
                <a:gd name="T26" fmla="*/ 78 w 81"/>
                <a:gd name="T2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122">
                  <a:moveTo>
                    <a:pt x="78" y="3"/>
                  </a:moveTo>
                  <a:cubicBezTo>
                    <a:pt x="78" y="119"/>
                    <a:pt x="78" y="119"/>
                    <a:pt x="78" y="119"/>
                  </a:cubicBezTo>
                  <a:cubicBezTo>
                    <a:pt x="3" y="119"/>
                    <a:pt x="3" y="119"/>
                    <a:pt x="3" y="119"/>
                  </a:cubicBezTo>
                  <a:cubicBezTo>
                    <a:pt x="3" y="3"/>
                    <a:pt x="3" y="3"/>
                    <a:pt x="3" y="3"/>
                  </a:cubicBezTo>
                  <a:cubicBezTo>
                    <a:pt x="78" y="3"/>
                    <a:pt x="78" y="3"/>
                    <a:pt x="78" y="3"/>
                  </a:cubicBezTo>
                  <a:moveTo>
                    <a:pt x="78" y="0"/>
                  </a:moveTo>
                  <a:cubicBezTo>
                    <a:pt x="3" y="0"/>
                    <a:pt x="3" y="0"/>
                    <a:pt x="3" y="0"/>
                  </a:cubicBezTo>
                  <a:cubicBezTo>
                    <a:pt x="1" y="0"/>
                    <a:pt x="0" y="1"/>
                    <a:pt x="0" y="3"/>
                  </a:cubicBezTo>
                  <a:cubicBezTo>
                    <a:pt x="0" y="119"/>
                    <a:pt x="0" y="119"/>
                    <a:pt x="0" y="119"/>
                  </a:cubicBezTo>
                  <a:cubicBezTo>
                    <a:pt x="0" y="121"/>
                    <a:pt x="1" y="122"/>
                    <a:pt x="3" y="122"/>
                  </a:cubicBezTo>
                  <a:cubicBezTo>
                    <a:pt x="78" y="122"/>
                    <a:pt x="78" y="122"/>
                    <a:pt x="78" y="122"/>
                  </a:cubicBezTo>
                  <a:cubicBezTo>
                    <a:pt x="79" y="122"/>
                    <a:pt x="81" y="121"/>
                    <a:pt x="81" y="119"/>
                  </a:cubicBezTo>
                  <a:cubicBezTo>
                    <a:pt x="81" y="3"/>
                    <a:pt x="81" y="3"/>
                    <a:pt x="81" y="3"/>
                  </a:cubicBezTo>
                  <a:cubicBezTo>
                    <a:pt x="81" y="1"/>
                    <a:pt x="79" y="0"/>
                    <a:pt x="7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4" name="smart phone icon piece"/>
            <p:cNvSpPr>
              <a:spLocks noChangeArrowheads="1"/>
            </p:cNvSpPr>
            <p:nvPr/>
          </p:nvSpPr>
          <p:spPr bwMode="auto">
            <a:xfrm>
              <a:off x="5842000" y="3273426"/>
              <a:ext cx="33338" cy="30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5" name="smart phone icon piece"/>
            <p:cNvSpPr>
              <a:spLocks noEditPoints="1"/>
            </p:cNvSpPr>
            <p:nvPr/>
          </p:nvSpPr>
          <p:spPr bwMode="auto">
            <a:xfrm>
              <a:off x="5838825" y="3267076"/>
              <a:ext cx="39688" cy="39688"/>
            </a:xfrm>
            <a:custGeom>
              <a:avLst/>
              <a:gdLst>
                <a:gd name="T0" fmla="*/ 7 w 15"/>
                <a:gd name="T1" fmla="*/ 15 h 15"/>
                <a:gd name="T2" fmla="*/ 0 w 15"/>
                <a:gd name="T3" fmla="*/ 8 h 15"/>
                <a:gd name="T4" fmla="*/ 7 w 15"/>
                <a:gd name="T5" fmla="*/ 0 h 15"/>
                <a:gd name="T6" fmla="*/ 15 w 15"/>
                <a:gd name="T7" fmla="*/ 8 h 15"/>
                <a:gd name="T8" fmla="*/ 7 w 15"/>
                <a:gd name="T9" fmla="*/ 15 h 15"/>
                <a:gd name="T10" fmla="*/ 7 w 15"/>
                <a:gd name="T11" fmla="*/ 3 h 15"/>
                <a:gd name="T12" fmla="*/ 2 w 15"/>
                <a:gd name="T13" fmla="*/ 8 h 15"/>
                <a:gd name="T14" fmla="*/ 7 w 15"/>
                <a:gd name="T15" fmla="*/ 13 h 15"/>
                <a:gd name="T16" fmla="*/ 12 w 15"/>
                <a:gd name="T17" fmla="*/ 8 h 15"/>
                <a:gd name="T18" fmla="*/ 7 w 15"/>
                <a:gd name="T1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7" y="15"/>
                  </a:moveTo>
                  <a:cubicBezTo>
                    <a:pt x="3" y="15"/>
                    <a:pt x="0" y="12"/>
                    <a:pt x="0" y="8"/>
                  </a:cubicBezTo>
                  <a:cubicBezTo>
                    <a:pt x="0" y="3"/>
                    <a:pt x="4" y="0"/>
                    <a:pt x="7" y="0"/>
                  </a:cubicBezTo>
                  <a:cubicBezTo>
                    <a:pt x="12" y="0"/>
                    <a:pt x="15" y="4"/>
                    <a:pt x="15" y="8"/>
                  </a:cubicBezTo>
                  <a:cubicBezTo>
                    <a:pt x="15" y="12"/>
                    <a:pt x="12" y="15"/>
                    <a:pt x="7" y="15"/>
                  </a:cubicBezTo>
                  <a:close/>
                  <a:moveTo>
                    <a:pt x="7" y="3"/>
                  </a:moveTo>
                  <a:cubicBezTo>
                    <a:pt x="5" y="3"/>
                    <a:pt x="2" y="5"/>
                    <a:pt x="2" y="8"/>
                  </a:cubicBezTo>
                  <a:cubicBezTo>
                    <a:pt x="2" y="10"/>
                    <a:pt x="5" y="13"/>
                    <a:pt x="7" y="13"/>
                  </a:cubicBezTo>
                  <a:cubicBezTo>
                    <a:pt x="10" y="13"/>
                    <a:pt x="12" y="10"/>
                    <a:pt x="12" y="8"/>
                  </a:cubicBezTo>
                  <a:cubicBezTo>
                    <a:pt x="12" y="5"/>
                    <a:pt x="10" y="3"/>
                    <a:pt x="7" y="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07" name="@ sign icon"/>
          <p:cNvGrpSpPr/>
          <p:nvPr/>
        </p:nvGrpSpPr>
        <p:grpSpPr>
          <a:xfrm>
            <a:off x="1565705" y="1689601"/>
            <a:ext cx="1450857" cy="1447691"/>
            <a:chOff x="3124200" y="2698751"/>
            <a:chExt cx="727075" cy="725488"/>
          </a:xfrm>
        </p:grpSpPr>
        <p:sp>
          <p:nvSpPr>
            <p:cNvPr id="108" name="@ sign icon piece"/>
            <p:cNvSpPr>
              <a:spLocks noChangeArrowheads="1"/>
            </p:cNvSpPr>
            <p:nvPr/>
          </p:nvSpPr>
          <p:spPr bwMode="auto">
            <a:xfrm>
              <a:off x="3155950" y="2728913"/>
              <a:ext cx="663575" cy="6651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9" name="@ sign icon piece"/>
            <p:cNvSpPr>
              <a:spLocks noEditPoints="1"/>
            </p:cNvSpPr>
            <p:nvPr/>
          </p:nvSpPr>
          <p:spPr bwMode="auto">
            <a:xfrm>
              <a:off x="3124200" y="2698751"/>
              <a:ext cx="727075" cy="725488"/>
            </a:xfrm>
            <a:custGeom>
              <a:avLst/>
              <a:gdLst>
                <a:gd name="T0" fmla="*/ 138 w 277"/>
                <a:gd name="T1" fmla="*/ 277 h 277"/>
                <a:gd name="T2" fmla="*/ 0 w 277"/>
                <a:gd name="T3" fmla="*/ 139 h 277"/>
                <a:gd name="T4" fmla="*/ 138 w 277"/>
                <a:gd name="T5" fmla="*/ 0 h 277"/>
                <a:gd name="T6" fmla="*/ 277 w 277"/>
                <a:gd name="T7" fmla="*/ 139 h 277"/>
                <a:gd name="T8" fmla="*/ 138 w 277"/>
                <a:gd name="T9" fmla="*/ 277 h 277"/>
                <a:gd name="T10" fmla="*/ 138 w 277"/>
                <a:gd name="T11" fmla="*/ 24 h 277"/>
                <a:gd name="T12" fmla="*/ 24 w 277"/>
                <a:gd name="T13" fmla="*/ 139 h 277"/>
                <a:gd name="T14" fmla="*/ 138 w 277"/>
                <a:gd name="T15" fmla="*/ 253 h 277"/>
                <a:gd name="T16" fmla="*/ 253 w 277"/>
                <a:gd name="T17" fmla="*/ 139 h 277"/>
                <a:gd name="T18" fmla="*/ 138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8" y="277"/>
                  </a:moveTo>
                  <a:cubicBezTo>
                    <a:pt x="62" y="277"/>
                    <a:pt x="0" y="215"/>
                    <a:pt x="0" y="139"/>
                  </a:cubicBezTo>
                  <a:cubicBezTo>
                    <a:pt x="0" y="62"/>
                    <a:pt x="62" y="0"/>
                    <a:pt x="138" y="0"/>
                  </a:cubicBezTo>
                  <a:cubicBezTo>
                    <a:pt x="215" y="0"/>
                    <a:pt x="277" y="62"/>
                    <a:pt x="277" y="139"/>
                  </a:cubicBezTo>
                  <a:cubicBezTo>
                    <a:pt x="277" y="215"/>
                    <a:pt x="215" y="277"/>
                    <a:pt x="138" y="277"/>
                  </a:cubicBezTo>
                  <a:close/>
                  <a:moveTo>
                    <a:pt x="138" y="24"/>
                  </a:moveTo>
                  <a:cubicBezTo>
                    <a:pt x="75" y="24"/>
                    <a:pt x="24" y="76"/>
                    <a:pt x="24" y="139"/>
                  </a:cubicBezTo>
                  <a:cubicBezTo>
                    <a:pt x="24" y="202"/>
                    <a:pt x="75" y="253"/>
                    <a:pt x="138" y="253"/>
                  </a:cubicBezTo>
                  <a:cubicBezTo>
                    <a:pt x="201" y="253"/>
                    <a:pt x="253" y="202"/>
                    <a:pt x="253" y="139"/>
                  </a:cubicBezTo>
                  <a:cubicBezTo>
                    <a:pt x="253" y="76"/>
                    <a:pt x="201" y="24"/>
                    <a:pt x="138" y="2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0" name="@ sign icon piece"/>
            <p:cNvSpPr>
              <a:spLocks noEditPoints="1"/>
            </p:cNvSpPr>
            <p:nvPr/>
          </p:nvSpPr>
          <p:spPr bwMode="auto">
            <a:xfrm>
              <a:off x="3265488" y="2836863"/>
              <a:ext cx="442913" cy="452438"/>
            </a:xfrm>
            <a:custGeom>
              <a:avLst/>
              <a:gdLst>
                <a:gd name="T0" fmla="*/ 94 w 169"/>
                <a:gd name="T1" fmla="*/ 119 h 172"/>
                <a:gd name="T2" fmla="*/ 81 w 169"/>
                <a:gd name="T3" fmla="*/ 129 h 172"/>
                <a:gd name="T4" fmla="*/ 66 w 169"/>
                <a:gd name="T5" fmla="*/ 133 h 172"/>
                <a:gd name="T6" fmla="*/ 51 w 169"/>
                <a:gd name="T7" fmla="*/ 129 h 172"/>
                <a:gd name="T8" fmla="*/ 38 w 169"/>
                <a:gd name="T9" fmla="*/ 114 h 172"/>
                <a:gd name="T10" fmla="*/ 34 w 169"/>
                <a:gd name="T11" fmla="*/ 93 h 172"/>
                <a:gd name="T12" fmla="*/ 41 w 169"/>
                <a:gd name="T13" fmla="*/ 65 h 172"/>
                <a:gd name="T14" fmla="*/ 59 w 169"/>
                <a:gd name="T15" fmla="*/ 43 h 172"/>
                <a:gd name="T16" fmla="*/ 80 w 169"/>
                <a:gd name="T17" fmla="*/ 36 h 172"/>
                <a:gd name="T18" fmla="*/ 95 w 169"/>
                <a:gd name="T19" fmla="*/ 40 h 172"/>
                <a:gd name="T20" fmla="*/ 107 w 169"/>
                <a:gd name="T21" fmla="*/ 53 h 172"/>
                <a:gd name="T22" fmla="*/ 110 w 169"/>
                <a:gd name="T23" fmla="*/ 39 h 172"/>
                <a:gd name="T24" fmla="*/ 126 w 169"/>
                <a:gd name="T25" fmla="*/ 39 h 172"/>
                <a:gd name="T26" fmla="*/ 113 w 169"/>
                <a:gd name="T27" fmla="*/ 99 h 172"/>
                <a:gd name="T28" fmla="*/ 111 w 169"/>
                <a:gd name="T29" fmla="*/ 113 h 172"/>
                <a:gd name="T30" fmla="*/ 113 w 169"/>
                <a:gd name="T31" fmla="*/ 117 h 172"/>
                <a:gd name="T32" fmla="*/ 117 w 169"/>
                <a:gd name="T33" fmla="*/ 119 h 172"/>
                <a:gd name="T34" fmla="*/ 129 w 169"/>
                <a:gd name="T35" fmla="*/ 113 h 172"/>
                <a:gd name="T36" fmla="*/ 146 w 169"/>
                <a:gd name="T37" fmla="*/ 94 h 172"/>
                <a:gd name="T38" fmla="*/ 152 w 169"/>
                <a:gd name="T39" fmla="*/ 69 h 172"/>
                <a:gd name="T40" fmla="*/ 144 w 169"/>
                <a:gd name="T41" fmla="*/ 41 h 172"/>
                <a:gd name="T42" fmla="*/ 121 w 169"/>
                <a:gd name="T43" fmla="*/ 20 h 172"/>
                <a:gd name="T44" fmla="*/ 88 w 169"/>
                <a:gd name="T45" fmla="*/ 13 h 172"/>
                <a:gd name="T46" fmla="*/ 49 w 169"/>
                <a:gd name="T47" fmla="*/ 22 h 172"/>
                <a:gd name="T48" fmla="*/ 22 w 169"/>
                <a:gd name="T49" fmla="*/ 50 h 172"/>
                <a:gd name="T50" fmla="*/ 13 w 169"/>
                <a:gd name="T51" fmla="*/ 90 h 172"/>
                <a:gd name="T52" fmla="*/ 22 w 169"/>
                <a:gd name="T53" fmla="*/ 127 h 172"/>
                <a:gd name="T54" fmla="*/ 50 w 169"/>
                <a:gd name="T55" fmla="*/ 151 h 172"/>
                <a:gd name="T56" fmla="*/ 90 w 169"/>
                <a:gd name="T57" fmla="*/ 158 h 172"/>
                <a:gd name="T58" fmla="*/ 129 w 169"/>
                <a:gd name="T59" fmla="*/ 151 h 172"/>
                <a:gd name="T60" fmla="*/ 153 w 169"/>
                <a:gd name="T61" fmla="*/ 131 h 172"/>
                <a:gd name="T62" fmla="*/ 169 w 169"/>
                <a:gd name="T63" fmla="*/ 131 h 172"/>
                <a:gd name="T64" fmla="*/ 153 w 169"/>
                <a:gd name="T65" fmla="*/ 151 h 172"/>
                <a:gd name="T66" fmla="*/ 127 w 169"/>
                <a:gd name="T67" fmla="*/ 166 h 172"/>
                <a:gd name="T68" fmla="*/ 90 w 169"/>
                <a:gd name="T69" fmla="*/ 172 h 172"/>
                <a:gd name="T70" fmla="*/ 54 w 169"/>
                <a:gd name="T71" fmla="*/ 167 h 172"/>
                <a:gd name="T72" fmla="*/ 25 w 169"/>
                <a:gd name="T73" fmla="*/ 151 h 172"/>
                <a:gd name="T74" fmla="*/ 7 w 169"/>
                <a:gd name="T75" fmla="*/ 128 h 172"/>
                <a:gd name="T76" fmla="*/ 0 w 169"/>
                <a:gd name="T77" fmla="*/ 91 h 172"/>
                <a:gd name="T78" fmla="*/ 9 w 169"/>
                <a:gd name="T79" fmla="*/ 50 h 172"/>
                <a:gd name="T80" fmla="*/ 40 w 169"/>
                <a:gd name="T81" fmla="*/ 12 h 172"/>
                <a:gd name="T82" fmla="*/ 88 w 169"/>
                <a:gd name="T83" fmla="*/ 0 h 172"/>
                <a:gd name="T84" fmla="*/ 128 w 169"/>
                <a:gd name="T85" fmla="*/ 9 h 172"/>
                <a:gd name="T86" fmla="*/ 156 w 169"/>
                <a:gd name="T87" fmla="*/ 36 h 172"/>
                <a:gd name="T88" fmla="*/ 165 w 169"/>
                <a:gd name="T89" fmla="*/ 69 h 172"/>
                <a:gd name="T90" fmla="*/ 147 w 169"/>
                <a:gd name="T91" fmla="*/ 115 h 172"/>
                <a:gd name="T92" fmla="*/ 111 w 169"/>
                <a:gd name="T93" fmla="*/ 133 h 172"/>
                <a:gd name="T94" fmla="*/ 101 w 169"/>
                <a:gd name="T95" fmla="*/ 132 h 172"/>
                <a:gd name="T96" fmla="*/ 95 w 169"/>
                <a:gd name="T97" fmla="*/ 126 h 172"/>
                <a:gd name="T98" fmla="*/ 94 w 169"/>
                <a:gd name="T99" fmla="*/ 119 h 172"/>
                <a:gd name="T100" fmla="*/ 50 w 169"/>
                <a:gd name="T101" fmla="*/ 94 h 172"/>
                <a:gd name="T102" fmla="*/ 56 w 169"/>
                <a:gd name="T103" fmla="*/ 113 h 172"/>
                <a:gd name="T104" fmla="*/ 69 w 169"/>
                <a:gd name="T105" fmla="*/ 120 h 172"/>
                <a:gd name="T106" fmla="*/ 80 w 169"/>
                <a:gd name="T107" fmla="*/ 117 h 172"/>
                <a:gd name="T108" fmla="*/ 91 w 169"/>
                <a:gd name="T109" fmla="*/ 108 h 172"/>
                <a:gd name="T110" fmla="*/ 99 w 169"/>
                <a:gd name="T111" fmla="*/ 93 h 172"/>
                <a:gd name="T112" fmla="*/ 102 w 169"/>
                <a:gd name="T113" fmla="*/ 75 h 172"/>
                <a:gd name="T114" fmla="*/ 96 w 169"/>
                <a:gd name="T115" fmla="*/ 56 h 172"/>
                <a:gd name="T116" fmla="*/ 81 w 169"/>
                <a:gd name="T117" fmla="*/ 49 h 172"/>
                <a:gd name="T118" fmla="*/ 71 w 169"/>
                <a:gd name="T119" fmla="*/ 52 h 172"/>
                <a:gd name="T120" fmla="*/ 61 w 169"/>
                <a:gd name="T121" fmla="*/ 62 h 172"/>
                <a:gd name="T122" fmla="*/ 53 w 169"/>
                <a:gd name="T123" fmla="*/ 77 h 172"/>
                <a:gd name="T124" fmla="*/ 50 w 169"/>
                <a:gd name="T125" fmla="*/ 9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 h="172">
                  <a:moveTo>
                    <a:pt x="94" y="119"/>
                  </a:moveTo>
                  <a:cubicBezTo>
                    <a:pt x="90" y="123"/>
                    <a:pt x="85" y="127"/>
                    <a:pt x="81" y="129"/>
                  </a:cubicBezTo>
                  <a:cubicBezTo>
                    <a:pt x="76" y="132"/>
                    <a:pt x="71" y="133"/>
                    <a:pt x="66" y="133"/>
                  </a:cubicBezTo>
                  <a:cubicBezTo>
                    <a:pt x="61" y="133"/>
                    <a:pt x="56" y="132"/>
                    <a:pt x="51" y="129"/>
                  </a:cubicBezTo>
                  <a:cubicBezTo>
                    <a:pt x="46" y="126"/>
                    <a:pt x="42" y="121"/>
                    <a:pt x="38" y="114"/>
                  </a:cubicBezTo>
                  <a:cubicBezTo>
                    <a:pt x="35" y="108"/>
                    <a:pt x="34" y="101"/>
                    <a:pt x="34" y="93"/>
                  </a:cubicBezTo>
                  <a:cubicBezTo>
                    <a:pt x="34" y="84"/>
                    <a:pt x="36" y="74"/>
                    <a:pt x="41" y="65"/>
                  </a:cubicBezTo>
                  <a:cubicBezTo>
                    <a:pt x="46" y="55"/>
                    <a:pt x="52" y="48"/>
                    <a:pt x="59" y="43"/>
                  </a:cubicBezTo>
                  <a:cubicBezTo>
                    <a:pt x="66" y="38"/>
                    <a:pt x="73" y="36"/>
                    <a:pt x="80" y="36"/>
                  </a:cubicBezTo>
                  <a:cubicBezTo>
                    <a:pt x="85" y="36"/>
                    <a:pt x="90" y="37"/>
                    <a:pt x="95" y="40"/>
                  </a:cubicBezTo>
                  <a:cubicBezTo>
                    <a:pt x="100" y="43"/>
                    <a:pt x="104" y="47"/>
                    <a:pt x="107" y="53"/>
                  </a:cubicBezTo>
                  <a:cubicBezTo>
                    <a:pt x="110" y="39"/>
                    <a:pt x="110" y="39"/>
                    <a:pt x="110" y="39"/>
                  </a:cubicBezTo>
                  <a:cubicBezTo>
                    <a:pt x="126" y="39"/>
                    <a:pt x="126" y="39"/>
                    <a:pt x="126" y="39"/>
                  </a:cubicBezTo>
                  <a:cubicBezTo>
                    <a:pt x="113" y="99"/>
                    <a:pt x="113" y="99"/>
                    <a:pt x="113" y="99"/>
                  </a:cubicBezTo>
                  <a:cubicBezTo>
                    <a:pt x="112" y="107"/>
                    <a:pt x="111" y="112"/>
                    <a:pt x="111" y="113"/>
                  </a:cubicBezTo>
                  <a:cubicBezTo>
                    <a:pt x="111" y="114"/>
                    <a:pt x="111" y="116"/>
                    <a:pt x="113" y="117"/>
                  </a:cubicBezTo>
                  <a:cubicBezTo>
                    <a:pt x="114" y="118"/>
                    <a:pt x="115" y="119"/>
                    <a:pt x="117" y="119"/>
                  </a:cubicBezTo>
                  <a:cubicBezTo>
                    <a:pt x="120" y="119"/>
                    <a:pt x="124" y="117"/>
                    <a:pt x="129" y="113"/>
                  </a:cubicBezTo>
                  <a:cubicBezTo>
                    <a:pt x="136" y="108"/>
                    <a:pt x="142" y="102"/>
                    <a:pt x="146" y="94"/>
                  </a:cubicBezTo>
                  <a:cubicBezTo>
                    <a:pt x="150" y="86"/>
                    <a:pt x="152" y="78"/>
                    <a:pt x="152" y="69"/>
                  </a:cubicBezTo>
                  <a:cubicBezTo>
                    <a:pt x="152" y="59"/>
                    <a:pt x="149" y="50"/>
                    <a:pt x="144" y="41"/>
                  </a:cubicBezTo>
                  <a:cubicBezTo>
                    <a:pt x="139" y="32"/>
                    <a:pt x="131" y="26"/>
                    <a:pt x="121" y="20"/>
                  </a:cubicBezTo>
                  <a:cubicBezTo>
                    <a:pt x="111" y="15"/>
                    <a:pt x="100" y="13"/>
                    <a:pt x="88" y="13"/>
                  </a:cubicBezTo>
                  <a:cubicBezTo>
                    <a:pt x="74" y="13"/>
                    <a:pt x="61" y="16"/>
                    <a:pt x="49" y="22"/>
                  </a:cubicBezTo>
                  <a:cubicBezTo>
                    <a:pt x="38" y="29"/>
                    <a:pt x="29" y="38"/>
                    <a:pt x="22" y="50"/>
                  </a:cubicBezTo>
                  <a:cubicBezTo>
                    <a:pt x="16" y="63"/>
                    <a:pt x="13" y="76"/>
                    <a:pt x="13" y="90"/>
                  </a:cubicBezTo>
                  <a:cubicBezTo>
                    <a:pt x="13" y="104"/>
                    <a:pt x="16" y="117"/>
                    <a:pt x="22" y="127"/>
                  </a:cubicBezTo>
                  <a:cubicBezTo>
                    <a:pt x="29" y="138"/>
                    <a:pt x="38" y="146"/>
                    <a:pt x="50" y="151"/>
                  </a:cubicBezTo>
                  <a:cubicBezTo>
                    <a:pt x="62" y="156"/>
                    <a:pt x="75" y="158"/>
                    <a:pt x="90" y="158"/>
                  </a:cubicBezTo>
                  <a:cubicBezTo>
                    <a:pt x="106" y="158"/>
                    <a:pt x="119" y="156"/>
                    <a:pt x="129" y="151"/>
                  </a:cubicBezTo>
                  <a:cubicBezTo>
                    <a:pt x="140" y="145"/>
                    <a:pt x="148" y="139"/>
                    <a:pt x="153" y="131"/>
                  </a:cubicBezTo>
                  <a:cubicBezTo>
                    <a:pt x="169" y="131"/>
                    <a:pt x="169" y="131"/>
                    <a:pt x="169" y="131"/>
                  </a:cubicBezTo>
                  <a:cubicBezTo>
                    <a:pt x="166" y="138"/>
                    <a:pt x="161" y="144"/>
                    <a:pt x="153" y="151"/>
                  </a:cubicBezTo>
                  <a:cubicBezTo>
                    <a:pt x="146" y="157"/>
                    <a:pt x="137" y="162"/>
                    <a:pt x="127" y="166"/>
                  </a:cubicBezTo>
                  <a:cubicBezTo>
                    <a:pt x="117" y="170"/>
                    <a:pt x="105" y="172"/>
                    <a:pt x="90" y="172"/>
                  </a:cubicBezTo>
                  <a:cubicBezTo>
                    <a:pt x="77" y="172"/>
                    <a:pt x="65" y="170"/>
                    <a:pt x="54" y="167"/>
                  </a:cubicBezTo>
                  <a:cubicBezTo>
                    <a:pt x="42" y="163"/>
                    <a:pt x="33" y="158"/>
                    <a:pt x="25" y="151"/>
                  </a:cubicBezTo>
                  <a:cubicBezTo>
                    <a:pt x="17" y="144"/>
                    <a:pt x="11" y="137"/>
                    <a:pt x="7" y="128"/>
                  </a:cubicBezTo>
                  <a:cubicBezTo>
                    <a:pt x="2" y="116"/>
                    <a:pt x="0" y="104"/>
                    <a:pt x="0" y="91"/>
                  </a:cubicBezTo>
                  <a:cubicBezTo>
                    <a:pt x="0" y="77"/>
                    <a:pt x="3" y="63"/>
                    <a:pt x="9" y="50"/>
                  </a:cubicBezTo>
                  <a:cubicBezTo>
                    <a:pt x="16" y="33"/>
                    <a:pt x="26" y="21"/>
                    <a:pt x="40" y="12"/>
                  </a:cubicBezTo>
                  <a:cubicBezTo>
                    <a:pt x="53" y="4"/>
                    <a:pt x="69" y="0"/>
                    <a:pt x="88" y="0"/>
                  </a:cubicBezTo>
                  <a:cubicBezTo>
                    <a:pt x="103" y="0"/>
                    <a:pt x="116" y="3"/>
                    <a:pt x="128" y="9"/>
                  </a:cubicBezTo>
                  <a:cubicBezTo>
                    <a:pt x="140" y="15"/>
                    <a:pt x="149" y="24"/>
                    <a:pt x="156" y="36"/>
                  </a:cubicBezTo>
                  <a:cubicBezTo>
                    <a:pt x="162" y="46"/>
                    <a:pt x="165" y="57"/>
                    <a:pt x="165" y="69"/>
                  </a:cubicBezTo>
                  <a:cubicBezTo>
                    <a:pt x="165" y="87"/>
                    <a:pt x="159" y="102"/>
                    <a:pt x="147" y="115"/>
                  </a:cubicBezTo>
                  <a:cubicBezTo>
                    <a:pt x="136" y="127"/>
                    <a:pt x="124" y="133"/>
                    <a:pt x="111" y="133"/>
                  </a:cubicBezTo>
                  <a:cubicBezTo>
                    <a:pt x="107" y="133"/>
                    <a:pt x="103" y="133"/>
                    <a:pt x="101" y="132"/>
                  </a:cubicBezTo>
                  <a:cubicBezTo>
                    <a:pt x="98" y="130"/>
                    <a:pt x="97" y="129"/>
                    <a:pt x="95" y="126"/>
                  </a:cubicBezTo>
                  <a:cubicBezTo>
                    <a:pt x="95" y="125"/>
                    <a:pt x="94" y="122"/>
                    <a:pt x="94" y="119"/>
                  </a:cubicBezTo>
                  <a:close/>
                  <a:moveTo>
                    <a:pt x="50" y="94"/>
                  </a:moveTo>
                  <a:cubicBezTo>
                    <a:pt x="50" y="102"/>
                    <a:pt x="52" y="109"/>
                    <a:pt x="56" y="113"/>
                  </a:cubicBezTo>
                  <a:cubicBezTo>
                    <a:pt x="60" y="118"/>
                    <a:pt x="64" y="120"/>
                    <a:pt x="69" y="120"/>
                  </a:cubicBezTo>
                  <a:cubicBezTo>
                    <a:pt x="73" y="120"/>
                    <a:pt x="76" y="119"/>
                    <a:pt x="80" y="117"/>
                  </a:cubicBezTo>
                  <a:cubicBezTo>
                    <a:pt x="84" y="115"/>
                    <a:pt x="87" y="112"/>
                    <a:pt x="91" y="108"/>
                  </a:cubicBezTo>
                  <a:cubicBezTo>
                    <a:pt x="94" y="104"/>
                    <a:pt x="97" y="99"/>
                    <a:pt x="99" y="93"/>
                  </a:cubicBezTo>
                  <a:cubicBezTo>
                    <a:pt x="101" y="87"/>
                    <a:pt x="102" y="81"/>
                    <a:pt x="102" y="75"/>
                  </a:cubicBezTo>
                  <a:cubicBezTo>
                    <a:pt x="102" y="67"/>
                    <a:pt x="100" y="61"/>
                    <a:pt x="96" y="56"/>
                  </a:cubicBezTo>
                  <a:cubicBezTo>
                    <a:pt x="92" y="52"/>
                    <a:pt x="87" y="49"/>
                    <a:pt x="81" y="49"/>
                  </a:cubicBezTo>
                  <a:cubicBezTo>
                    <a:pt x="78" y="49"/>
                    <a:pt x="74" y="50"/>
                    <a:pt x="71" y="52"/>
                  </a:cubicBezTo>
                  <a:cubicBezTo>
                    <a:pt x="67" y="54"/>
                    <a:pt x="64" y="57"/>
                    <a:pt x="61" y="62"/>
                  </a:cubicBezTo>
                  <a:cubicBezTo>
                    <a:pt x="58" y="66"/>
                    <a:pt x="55" y="71"/>
                    <a:pt x="53" y="77"/>
                  </a:cubicBezTo>
                  <a:cubicBezTo>
                    <a:pt x="51" y="84"/>
                    <a:pt x="50" y="89"/>
                    <a:pt x="50" y="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sp>
        <p:nvSpPr>
          <p:cNvPr id="4" name="TextBox 3"/>
          <p:cNvSpPr txBox="1"/>
          <p:nvPr/>
        </p:nvSpPr>
        <p:spPr>
          <a:xfrm>
            <a:off x="611561" y="541524"/>
            <a:ext cx="2615036" cy="954107"/>
          </a:xfrm>
          <a:prstGeom prst="rect">
            <a:avLst/>
          </a:prstGeom>
          <a:noFill/>
        </p:spPr>
        <p:txBody>
          <a:bodyPr wrap="square" rtlCol="0">
            <a:spAutoFit/>
          </a:bodyPr>
          <a:lstStyle/>
          <a:p>
            <a:pPr algn="ctr"/>
            <a:r>
              <a:rPr lang="en-US" sz="2800" b="1" dirty="0">
                <a:solidFill>
                  <a:prstClr val="white"/>
                </a:solidFill>
              </a:rPr>
              <a:t>Sending and receiving emails</a:t>
            </a:r>
          </a:p>
        </p:txBody>
      </p:sp>
      <p:sp>
        <p:nvSpPr>
          <p:cNvPr id="2" name="TextBox 1"/>
          <p:cNvSpPr txBox="1"/>
          <p:nvPr/>
        </p:nvSpPr>
        <p:spPr>
          <a:xfrm>
            <a:off x="611561" y="5661248"/>
            <a:ext cx="3816423" cy="954107"/>
          </a:xfrm>
          <a:prstGeom prst="rect">
            <a:avLst/>
          </a:prstGeom>
          <a:noFill/>
        </p:spPr>
        <p:txBody>
          <a:bodyPr wrap="square" rtlCol="0">
            <a:spAutoFit/>
          </a:bodyPr>
          <a:lstStyle/>
          <a:p>
            <a:r>
              <a:rPr lang="en-AU" sz="2800" dirty="0">
                <a:solidFill>
                  <a:schemeClr val="bg1"/>
                </a:solidFill>
              </a:rPr>
              <a:t>Participating in a web conference</a:t>
            </a:r>
          </a:p>
        </p:txBody>
      </p:sp>
      <p:sp>
        <p:nvSpPr>
          <p:cNvPr id="3" name="TextBox 2"/>
          <p:cNvSpPr txBox="1"/>
          <p:nvPr/>
        </p:nvSpPr>
        <p:spPr>
          <a:xfrm>
            <a:off x="4952139" y="5661248"/>
            <a:ext cx="3731920" cy="1508105"/>
          </a:xfrm>
          <a:prstGeom prst="rect">
            <a:avLst/>
          </a:prstGeom>
          <a:noFill/>
        </p:spPr>
        <p:txBody>
          <a:bodyPr wrap="square" rtlCol="0">
            <a:spAutoFit/>
          </a:bodyPr>
          <a:lstStyle/>
          <a:p>
            <a:r>
              <a:rPr lang="en-AU" sz="2800" dirty="0">
                <a:solidFill>
                  <a:schemeClr val="bg1"/>
                </a:solidFill>
              </a:rPr>
              <a:t>Writing a blog</a:t>
            </a:r>
          </a:p>
          <a:p>
            <a:r>
              <a:rPr lang="en-AU" sz="2800" dirty="0">
                <a:solidFill>
                  <a:schemeClr val="bg1"/>
                </a:solidFill>
              </a:rPr>
              <a:t>Contributing to a wiki</a:t>
            </a:r>
          </a:p>
          <a:p>
            <a:endParaRPr lang="en-AU" dirty="0"/>
          </a:p>
          <a:p>
            <a:endParaRPr lang="en-AU" dirty="0"/>
          </a:p>
        </p:txBody>
      </p:sp>
    </p:spTree>
    <p:extLst>
      <p:ext uri="{BB962C8B-B14F-4D97-AF65-F5344CB8AC3E}">
        <p14:creationId xmlns:p14="http://schemas.microsoft.com/office/powerpoint/2010/main" val="163606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1842" y="857250"/>
            <a:ext cx="9145842" cy="74896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0" name="TextBox 49"/>
          <p:cNvSpPr txBox="1"/>
          <p:nvPr/>
        </p:nvSpPr>
        <p:spPr>
          <a:xfrm>
            <a:off x="382963" y="966275"/>
            <a:ext cx="6280809" cy="553998"/>
          </a:xfrm>
          <a:prstGeom prst="rect">
            <a:avLst/>
          </a:prstGeom>
          <a:noFill/>
        </p:spPr>
        <p:txBody>
          <a:bodyPr wrap="square" rtlCol="0">
            <a:spAutoFit/>
          </a:bodyPr>
          <a:lstStyle/>
          <a:p>
            <a:r>
              <a:rPr lang="en-US" sz="3000" b="1" dirty="0">
                <a:solidFill>
                  <a:prstClr val="white">
                    <a:lumMod val="95000"/>
                  </a:prstClr>
                </a:solidFill>
              </a:rPr>
              <a:t>Who do we communicate with online?</a:t>
            </a:r>
          </a:p>
        </p:txBody>
      </p:sp>
      <p:grpSp>
        <p:nvGrpSpPr>
          <p:cNvPr id="54" name="Group 53"/>
          <p:cNvGrpSpPr/>
          <p:nvPr/>
        </p:nvGrpSpPr>
        <p:grpSpPr>
          <a:xfrm>
            <a:off x="-1842" y="4333188"/>
            <a:ext cx="9145842" cy="243639"/>
            <a:chOff x="-2456" y="4634584"/>
            <a:chExt cx="12194456" cy="324852"/>
          </a:xfrm>
        </p:grpSpPr>
        <p:cxnSp>
          <p:nvCxnSpPr>
            <p:cNvPr id="3" name="Straight Connector 2"/>
            <p:cNvCxnSpPr/>
            <p:nvPr/>
          </p:nvCxnSpPr>
          <p:spPr>
            <a:xfrm>
              <a:off x="-2456" y="4788568"/>
              <a:ext cx="12194456" cy="0"/>
            </a:xfrm>
            <a:prstGeom prst="line">
              <a:avLst/>
            </a:prstGeom>
            <a:ln w="82550" cmpd="sng">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913020" y="4634584"/>
              <a:ext cx="324852" cy="32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2" name="Oval 51"/>
            <p:cNvSpPr/>
            <p:nvPr/>
          </p:nvSpPr>
          <p:spPr>
            <a:xfrm>
              <a:off x="5951179" y="4634584"/>
              <a:ext cx="324852" cy="32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3" name="Oval 52"/>
            <p:cNvSpPr/>
            <p:nvPr/>
          </p:nvSpPr>
          <p:spPr>
            <a:xfrm>
              <a:off x="9989338" y="4634584"/>
              <a:ext cx="324852" cy="32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62" name="Group 61"/>
          <p:cNvGrpSpPr/>
          <p:nvPr/>
        </p:nvGrpSpPr>
        <p:grpSpPr>
          <a:xfrm>
            <a:off x="3124874" y="2274463"/>
            <a:ext cx="2858954" cy="2753739"/>
            <a:chOff x="4166499" y="1889617"/>
            <a:chExt cx="3811938" cy="3671652"/>
          </a:xfrm>
        </p:grpSpPr>
        <p:grpSp>
          <p:nvGrpSpPr>
            <p:cNvPr id="27" name="Group 26"/>
            <p:cNvGrpSpPr/>
            <p:nvPr/>
          </p:nvGrpSpPr>
          <p:grpSpPr>
            <a:xfrm>
              <a:off x="4166499" y="1889617"/>
              <a:ext cx="3811938" cy="2769031"/>
              <a:chOff x="1951410" y="662019"/>
              <a:chExt cx="8319542" cy="6043402"/>
            </a:xfrm>
          </p:grpSpPr>
          <p:sp>
            <p:nvSpPr>
              <p:cNvPr id="28" name="Oval 27"/>
              <p:cNvSpPr/>
              <p:nvPr/>
            </p:nvSpPr>
            <p:spPr>
              <a:xfrm>
                <a:off x="1951410" y="5622086"/>
                <a:ext cx="8319542" cy="108333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29" name="Group 28"/>
              <p:cNvGrpSpPr>
                <a:grpSpLocks noChangeAspect="1"/>
              </p:cNvGrpSpPr>
              <p:nvPr/>
            </p:nvGrpSpPr>
            <p:grpSpPr bwMode="auto">
              <a:xfrm>
                <a:off x="2180823" y="662019"/>
                <a:ext cx="8057881" cy="5695888"/>
                <a:chOff x="1759" y="689"/>
                <a:chExt cx="4162" cy="2942"/>
              </a:xfrm>
            </p:grpSpPr>
            <p:sp>
              <p:nvSpPr>
                <p:cNvPr id="30"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1"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2"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3"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4"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5"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6"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7"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sp>
          <p:nvSpPr>
            <p:cNvPr id="56" name="TextBox 55"/>
            <p:cNvSpPr txBox="1"/>
            <p:nvPr/>
          </p:nvSpPr>
          <p:spPr>
            <a:xfrm>
              <a:off x="4786170" y="5068826"/>
              <a:ext cx="2700286" cy="492443"/>
            </a:xfrm>
            <a:prstGeom prst="rect">
              <a:avLst/>
            </a:prstGeom>
            <a:noFill/>
          </p:spPr>
          <p:txBody>
            <a:bodyPr wrap="square" rtlCol="0">
              <a:spAutoFit/>
            </a:bodyPr>
            <a:lstStyle/>
            <a:p>
              <a:r>
                <a:rPr lang="en-US" dirty="0">
                  <a:solidFill>
                    <a:prstClr val="black"/>
                  </a:solidFill>
                </a:rPr>
                <a:t>Friends and family</a:t>
              </a:r>
            </a:p>
          </p:txBody>
        </p:sp>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4528" y="2009964"/>
              <a:ext cx="1992003" cy="1992003"/>
            </a:xfrm>
            <a:prstGeom prst="rect">
              <a:avLst/>
            </a:prstGeom>
          </p:spPr>
        </p:pic>
      </p:grpSp>
      <p:grpSp>
        <p:nvGrpSpPr>
          <p:cNvPr id="63" name="Group 62"/>
          <p:cNvGrpSpPr/>
          <p:nvPr/>
        </p:nvGrpSpPr>
        <p:grpSpPr>
          <a:xfrm>
            <a:off x="6151135" y="2274463"/>
            <a:ext cx="2858954" cy="3307737"/>
            <a:chOff x="8201513" y="1889617"/>
            <a:chExt cx="3811938" cy="4410316"/>
          </a:xfrm>
        </p:grpSpPr>
        <p:grpSp>
          <p:nvGrpSpPr>
            <p:cNvPr id="38" name="Group 37"/>
            <p:cNvGrpSpPr/>
            <p:nvPr/>
          </p:nvGrpSpPr>
          <p:grpSpPr>
            <a:xfrm>
              <a:off x="8201513" y="1889617"/>
              <a:ext cx="3811938" cy="2769031"/>
              <a:chOff x="1951410" y="662019"/>
              <a:chExt cx="8319542" cy="6043402"/>
            </a:xfrm>
          </p:grpSpPr>
          <p:sp>
            <p:nvSpPr>
              <p:cNvPr id="39" name="Oval 38"/>
              <p:cNvSpPr/>
              <p:nvPr/>
            </p:nvSpPr>
            <p:spPr>
              <a:xfrm>
                <a:off x="1951410" y="5622086"/>
                <a:ext cx="8319542" cy="108333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40" name="Group 39"/>
              <p:cNvGrpSpPr>
                <a:grpSpLocks noChangeAspect="1"/>
              </p:cNvGrpSpPr>
              <p:nvPr/>
            </p:nvGrpSpPr>
            <p:grpSpPr bwMode="auto">
              <a:xfrm>
                <a:off x="2180823" y="662019"/>
                <a:ext cx="8057881" cy="5695888"/>
                <a:chOff x="1759" y="689"/>
                <a:chExt cx="4162" cy="2942"/>
              </a:xfrm>
            </p:grpSpPr>
            <p:sp>
              <p:nvSpPr>
                <p:cNvPr id="41"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2"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3"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4"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5"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6"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7"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8"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sp>
          <p:nvSpPr>
            <p:cNvPr id="57" name="TextBox 56"/>
            <p:cNvSpPr txBox="1"/>
            <p:nvPr/>
          </p:nvSpPr>
          <p:spPr>
            <a:xfrm>
              <a:off x="8885029" y="5068826"/>
              <a:ext cx="2700286" cy="1231107"/>
            </a:xfrm>
            <a:prstGeom prst="rect">
              <a:avLst/>
            </a:prstGeom>
            <a:noFill/>
          </p:spPr>
          <p:txBody>
            <a:bodyPr wrap="square" rtlCol="0">
              <a:spAutoFit/>
            </a:bodyPr>
            <a:lstStyle/>
            <a:p>
              <a:r>
                <a:rPr lang="en-US" dirty="0">
                  <a:solidFill>
                    <a:prstClr val="black"/>
                  </a:solidFill>
                </a:rPr>
                <a:t>Anyone who can see and read our profile </a:t>
              </a:r>
            </a:p>
          </p:txBody>
        </p:sp>
      </p:grpSp>
      <p:grpSp>
        <p:nvGrpSpPr>
          <p:cNvPr id="61" name="Group 60"/>
          <p:cNvGrpSpPr/>
          <p:nvPr/>
        </p:nvGrpSpPr>
        <p:grpSpPr>
          <a:xfrm>
            <a:off x="98614" y="2274463"/>
            <a:ext cx="2858954" cy="3307737"/>
            <a:chOff x="131485" y="1889617"/>
            <a:chExt cx="3811938" cy="4410316"/>
          </a:xfrm>
        </p:grpSpPr>
        <p:grpSp>
          <p:nvGrpSpPr>
            <p:cNvPr id="15" name="Group 14"/>
            <p:cNvGrpSpPr/>
            <p:nvPr/>
          </p:nvGrpSpPr>
          <p:grpSpPr>
            <a:xfrm>
              <a:off x="131485" y="1889617"/>
              <a:ext cx="3811938" cy="2769031"/>
              <a:chOff x="1951410" y="662019"/>
              <a:chExt cx="8319542" cy="6043402"/>
            </a:xfrm>
          </p:grpSpPr>
          <p:sp>
            <p:nvSpPr>
              <p:cNvPr id="14" name="Oval 13"/>
              <p:cNvSpPr/>
              <p:nvPr/>
            </p:nvSpPr>
            <p:spPr>
              <a:xfrm>
                <a:off x="1951410" y="5622086"/>
                <a:ext cx="8319542" cy="108333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5" name="Group 4"/>
              <p:cNvGrpSpPr>
                <a:grpSpLocks noChangeAspect="1"/>
              </p:cNvGrpSpPr>
              <p:nvPr/>
            </p:nvGrpSpPr>
            <p:grpSpPr bwMode="auto">
              <a:xfrm>
                <a:off x="2180823" y="662019"/>
                <a:ext cx="8057881" cy="5695888"/>
                <a:chOff x="1759" y="689"/>
                <a:chExt cx="4162" cy="2942"/>
              </a:xfrm>
            </p:grpSpPr>
            <p:sp>
              <p:nvSpPr>
                <p:cNvPr id="6"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0"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2"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3"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sp>
          <p:nvSpPr>
            <p:cNvPr id="51" name="TextBox 50"/>
            <p:cNvSpPr txBox="1"/>
            <p:nvPr/>
          </p:nvSpPr>
          <p:spPr>
            <a:xfrm>
              <a:off x="687312" y="5068826"/>
              <a:ext cx="3039079" cy="1231107"/>
            </a:xfrm>
            <a:prstGeom prst="rect">
              <a:avLst/>
            </a:prstGeom>
            <a:noFill/>
          </p:spPr>
          <p:txBody>
            <a:bodyPr wrap="square" rtlCol="0">
              <a:spAutoFit/>
            </a:bodyPr>
            <a:lstStyle/>
            <a:p>
              <a:r>
                <a:rPr lang="en-US" dirty="0"/>
                <a:t>People who we send information to directly</a:t>
              </a:r>
              <a:r>
                <a:rPr lang="en-US" sz="1350" dirty="0"/>
                <a: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88" y="2542495"/>
            <a:ext cx="1687793" cy="11341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749" y="2384488"/>
            <a:ext cx="2701014" cy="1771865"/>
          </a:xfrm>
          <a:prstGeom prst="rect">
            <a:avLst/>
          </a:prstGeom>
        </p:spPr>
      </p:pic>
    </p:spTree>
    <p:extLst>
      <p:ext uri="{BB962C8B-B14F-4D97-AF65-F5344CB8AC3E}">
        <p14:creationId xmlns:p14="http://schemas.microsoft.com/office/powerpoint/2010/main" val="263332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755576" y="357737"/>
            <a:ext cx="7992888" cy="1323439"/>
          </a:xfrm>
          <a:prstGeom prst="rect">
            <a:avLst/>
          </a:prstGeom>
          <a:noFill/>
        </p:spPr>
        <p:txBody>
          <a:bodyPr wrap="square" rtlCol="0">
            <a:spAutoFit/>
          </a:bodyPr>
          <a:lstStyle/>
          <a:p>
            <a:r>
              <a:rPr lang="en-AU" sz="4000" dirty="0"/>
              <a:t>I like to send text messages on my phone.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623" y="1268760"/>
            <a:ext cx="5385841" cy="6381328"/>
          </a:xfrm>
          <a:prstGeom prst="rect">
            <a:avLst/>
          </a:prstGeom>
        </p:spPr>
      </p:pic>
    </p:spTree>
    <p:extLst>
      <p:ext uri="{BB962C8B-B14F-4D97-AF65-F5344CB8AC3E}">
        <p14:creationId xmlns:p14="http://schemas.microsoft.com/office/powerpoint/2010/main" val="3973760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652515"/>
            <a:ext cx="3324204" cy="2493153"/>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1000" y="2563423"/>
            <a:ext cx="3341138" cy="2493153"/>
          </a:xfrm>
          <a:prstGeom prst="rect">
            <a:avLst/>
          </a:prstGeom>
        </p:spPr>
      </p:pic>
      <p:grpSp>
        <p:nvGrpSpPr>
          <p:cNvPr id="63" name="Group 62"/>
          <p:cNvGrpSpPr/>
          <p:nvPr/>
        </p:nvGrpSpPr>
        <p:grpSpPr>
          <a:xfrm>
            <a:off x="8376330" y="5225430"/>
            <a:ext cx="688290" cy="685799"/>
            <a:chOff x="1082319" y="971551"/>
            <a:chExt cx="688290" cy="685799"/>
          </a:xfrm>
        </p:grpSpPr>
        <p:sp>
          <p:nvSpPr>
            <p:cNvPr id="64"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prstClr val="white"/>
                </a:solidFill>
              </a:endParaRPr>
            </a:p>
          </p:txBody>
        </p:sp>
        <p:sp>
          <p:nvSpPr>
            <p:cNvPr id="65"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prstClr val="white"/>
                </a:solidFill>
              </a:endParaRPr>
            </a:p>
          </p:txBody>
        </p:sp>
      </p:grpSp>
      <p:pic>
        <p:nvPicPr>
          <p:cNvPr id="24" name="Picture 13" descr="Z:\shared\eclipse_digital\powerpint_templates\judd\power_points\Animated\104_150\tablet_apps\elements\images\apps\home.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269" y="5177855"/>
            <a:ext cx="766635" cy="7576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73220">
            <a:off x="1093064" y="2974175"/>
            <a:ext cx="1917010" cy="1183961"/>
          </a:xfrm>
          <a:prstGeom prst="rect">
            <a:avLst/>
          </a:prstGeom>
          <a:solidFill>
            <a:schemeClr val="accent1">
              <a:alpha val="0"/>
            </a:schemeClr>
          </a:solidFill>
          <a:ln>
            <a:solidFill>
              <a:schemeClr val="accent1">
                <a:shade val="50000"/>
                <a:alpha val="0"/>
              </a:schemeClr>
            </a:solidFill>
          </a:ln>
          <a:scene3d>
            <a:camera prst="orthographicFront">
              <a:rot lat="20031115" lon="20607123" rev="21594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lumMod val="95000"/>
                    <a:lumOff val="5000"/>
                  </a:prstClr>
                </a:solidFill>
              </a:rPr>
              <a:t>I write blogs about my hobbies and interests.</a:t>
            </a:r>
          </a:p>
        </p:txBody>
      </p:sp>
      <p:sp>
        <p:nvSpPr>
          <p:cNvPr id="33" name="Rectangle 32"/>
          <p:cNvSpPr/>
          <p:nvPr/>
        </p:nvSpPr>
        <p:spPr>
          <a:xfrm rot="173220">
            <a:off x="3312191" y="1971443"/>
            <a:ext cx="1917010" cy="1183961"/>
          </a:xfrm>
          <a:prstGeom prst="rect">
            <a:avLst/>
          </a:prstGeom>
          <a:solidFill>
            <a:schemeClr val="accent1">
              <a:alpha val="0"/>
            </a:schemeClr>
          </a:solidFill>
          <a:ln>
            <a:solidFill>
              <a:schemeClr val="accent1">
                <a:shade val="50000"/>
                <a:alpha val="0"/>
              </a:schemeClr>
            </a:solidFill>
          </a:ln>
          <a:scene3d>
            <a:camera prst="orthographicFront">
              <a:rot lat="1793998" lon="20603652" rev="29306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lumMod val="95000"/>
                    <a:lumOff val="5000"/>
                  </a:prstClr>
                </a:solidFill>
              </a:rPr>
              <a:t>I use my webcam to video chat when I am playing online games.</a:t>
            </a:r>
          </a:p>
        </p:txBody>
      </p:sp>
      <p:grpSp>
        <p:nvGrpSpPr>
          <p:cNvPr id="35" name="Group 34"/>
          <p:cNvGrpSpPr/>
          <p:nvPr/>
        </p:nvGrpSpPr>
        <p:grpSpPr>
          <a:xfrm>
            <a:off x="5257800" y="3858643"/>
            <a:ext cx="1676400" cy="1670333"/>
            <a:chOff x="6785191" y="2283143"/>
            <a:chExt cx="688290" cy="685799"/>
          </a:xfrm>
        </p:grpSpPr>
        <p:grpSp>
          <p:nvGrpSpPr>
            <p:cNvPr id="36" name="Group 35"/>
            <p:cNvGrpSpPr/>
            <p:nvPr/>
          </p:nvGrpSpPr>
          <p:grpSpPr>
            <a:xfrm>
              <a:off x="6785191" y="2283143"/>
              <a:ext cx="688290" cy="685799"/>
              <a:chOff x="1082319" y="971551"/>
              <a:chExt cx="688290" cy="685799"/>
            </a:xfrm>
          </p:grpSpPr>
          <p:sp>
            <p:nvSpPr>
              <p:cNvPr id="38"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solidFill>
                    <a:prstClr val="white"/>
                  </a:solidFill>
                </a:endParaRPr>
              </a:p>
            </p:txBody>
          </p:sp>
          <p:sp>
            <p:nvSpPr>
              <p:cNvPr id="39"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prstClr val="white"/>
                  </a:solidFill>
                </a:endParaRPr>
              </a:p>
            </p:txBody>
          </p:sp>
        </p:grpSp>
        <p:pic>
          <p:nvPicPr>
            <p:cNvPr id="3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829991" y="2357333"/>
              <a:ext cx="572993" cy="469854"/>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Down Arrow 54">
            <a:hlinkClick r:id="" action="ppaction://noaction"/>
          </p:cNvPr>
          <p:cNvSpPr/>
          <p:nvPr/>
        </p:nvSpPr>
        <p:spPr>
          <a:xfrm>
            <a:off x="3657600" y="5469545"/>
            <a:ext cx="297328" cy="317330"/>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prstClr val="black">
                  <a:lumMod val="95000"/>
                  <a:lumOff val="5000"/>
                </a:prstClr>
              </a:solidFill>
            </a:endParaRPr>
          </a:p>
        </p:txBody>
      </p:sp>
    </p:spTree>
    <p:extLst>
      <p:ext uri="{BB962C8B-B14F-4D97-AF65-F5344CB8AC3E}">
        <p14:creationId xmlns:p14="http://schemas.microsoft.com/office/powerpoint/2010/main" val="223468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5" name="KCCQK_help_the_team_7887.wmv">
            <a:hlinkClick r:id="" action="ppaction://media"/>
          </p:cNvPr>
          <p:cNvPicPr>
            <a:picLocks noChangeAspect="1"/>
          </p:cNvPicPr>
          <p:nvPr>
            <a:videoFile r:link="rId2"/>
            <p:extLst>
              <p:ext uri="{DAA4B4D4-6D71-4841-9C94-3DE7FCFB9230}">
                <p14:media xmlns:p14="http://schemas.microsoft.com/office/powerpoint/2010/main" r:embed="rId1" r:link="rId3"/>
              </p:ext>
            </p:extLst>
          </p:nvPr>
        </p:nvPicPr>
        <p:blipFill>
          <a:blip r:embed="rId5"/>
          <a:stretch>
            <a:fillRect/>
          </a:stretch>
        </p:blipFill>
        <p:spPr>
          <a:xfrm>
            <a:off x="1295400" y="2547600"/>
            <a:ext cx="3784600" cy="2128838"/>
          </a:xfrm>
          <a:prstGeom prst="rect">
            <a:avLst/>
          </a:prstGeom>
        </p:spPr>
      </p:pic>
      <p:grpSp>
        <p:nvGrpSpPr>
          <p:cNvPr id="63" name="Group 62"/>
          <p:cNvGrpSpPr/>
          <p:nvPr/>
        </p:nvGrpSpPr>
        <p:grpSpPr>
          <a:xfrm>
            <a:off x="8376330" y="5225430"/>
            <a:ext cx="688290" cy="685799"/>
            <a:chOff x="1082319" y="971551"/>
            <a:chExt cx="688290" cy="685799"/>
          </a:xfrm>
        </p:grpSpPr>
        <p:sp>
          <p:nvSpPr>
            <p:cNvPr id="64"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65"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grpSp>
      <p:sp>
        <p:nvSpPr>
          <p:cNvPr id="31" name="TextBox 30"/>
          <p:cNvSpPr txBox="1"/>
          <p:nvPr/>
        </p:nvSpPr>
        <p:spPr>
          <a:xfrm>
            <a:off x="6585136" y="1501677"/>
            <a:ext cx="2476993" cy="307777"/>
          </a:xfrm>
          <a:prstGeom prst="rect">
            <a:avLst/>
          </a:prstGeom>
          <a:noFill/>
        </p:spPr>
        <p:txBody>
          <a:bodyPr wrap="square" rtlCol="0">
            <a:spAutoFit/>
          </a:bodyPr>
          <a:lstStyle/>
          <a:p>
            <a:endParaRPr lang="en-US" sz="1400" dirty="0">
              <a:solidFill>
                <a:schemeClr val="tx1">
                  <a:lumMod val="95000"/>
                  <a:lumOff val="5000"/>
                </a:schemeClr>
              </a:solidFill>
            </a:endParaRPr>
          </a:p>
        </p:txBody>
      </p:sp>
      <p:sp>
        <p:nvSpPr>
          <p:cNvPr id="34" name="TextBox 33"/>
          <p:cNvSpPr txBox="1"/>
          <p:nvPr/>
        </p:nvSpPr>
        <p:spPr>
          <a:xfrm>
            <a:off x="1117600" y="1653845"/>
            <a:ext cx="3962400" cy="830997"/>
          </a:xfrm>
          <a:prstGeom prst="rect">
            <a:avLst/>
          </a:prstGeom>
          <a:noFill/>
        </p:spPr>
        <p:txBody>
          <a:bodyPr wrap="square" rtlCol="0">
            <a:spAutoFit/>
          </a:bodyPr>
          <a:lstStyle/>
          <a:p>
            <a:r>
              <a:rPr lang="en-US" sz="2400" dirty="0">
                <a:solidFill>
                  <a:schemeClr val="bg1">
                    <a:lumMod val="95000"/>
                  </a:schemeClr>
                </a:solidFill>
                <a:effectLst>
                  <a:outerShdw blurRad="50800" dist="38100" dir="2700000" algn="tl" rotWithShape="0">
                    <a:prstClr val="black">
                      <a:alpha val="40000"/>
                    </a:prstClr>
                  </a:outerShdw>
                </a:effectLst>
              </a:rPr>
              <a:t>I post pictures and videos on social media.</a:t>
            </a:r>
          </a:p>
        </p:txBody>
      </p:sp>
      <p:pic>
        <p:nvPicPr>
          <p:cNvPr id="24" name="Picture 13" descr="Z:\shared\eclipse_digital\powerpint_templates\judd\power_points\Animated\104_150\tablet_apps\elements\images\apps\home.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8269" y="5177855"/>
            <a:ext cx="766635" cy="75763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5257800" y="3858643"/>
            <a:ext cx="1676400" cy="1670333"/>
            <a:chOff x="6785191" y="2283143"/>
            <a:chExt cx="688290" cy="685799"/>
          </a:xfrm>
        </p:grpSpPr>
        <p:grpSp>
          <p:nvGrpSpPr>
            <p:cNvPr id="36" name="Group 35"/>
            <p:cNvGrpSpPr/>
            <p:nvPr/>
          </p:nvGrpSpPr>
          <p:grpSpPr>
            <a:xfrm>
              <a:off x="6785191" y="2283143"/>
              <a:ext cx="688290" cy="685799"/>
              <a:chOff x="1082319" y="971551"/>
              <a:chExt cx="688290" cy="685799"/>
            </a:xfrm>
          </p:grpSpPr>
          <p:sp>
            <p:nvSpPr>
              <p:cNvPr id="38"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9"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grpSp>
        <p:pic>
          <p:nvPicPr>
            <p:cNvPr id="3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912173" y="2424711"/>
              <a:ext cx="408630" cy="39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3806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4151" r="12264" b="17556"/>
          <a:stretch/>
        </p:blipFill>
        <p:spPr>
          <a:xfrm>
            <a:off x="890124" y="1519642"/>
            <a:ext cx="4628644" cy="3270338"/>
          </a:xfrm>
          <a:prstGeom prst="rect">
            <a:avLst/>
          </a:prstGeom>
        </p:spPr>
      </p:pic>
      <p:grpSp>
        <p:nvGrpSpPr>
          <p:cNvPr id="15" name="Group 14"/>
          <p:cNvGrpSpPr/>
          <p:nvPr/>
        </p:nvGrpSpPr>
        <p:grpSpPr>
          <a:xfrm>
            <a:off x="5257800" y="3858643"/>
            <a:ext cx="1676400" cy="1670333"/>
            <a:chOff x="6785191" y="2283143"/>
            <a:chExt cx="688290" cy="685799"/>
          </a:xfrm>
        </p:grpSpPr>
        <p:grpSp>
          <p:nvGrpSpPr>
            <p:cNvPr id="49" name="Group 48"/>
            <p:cNvGrpSpPr/>
            <p:nvPr/>
          </p:nvGrpSpPr>
          <p:grpSpPr>
            <a:xfrm>
              <a:off x="6785191" y="2283143"/>
              <a:ext cx="688290" cy="685799"/>
              <a:chOff x="1082319" y="971551"/>
              <a:chExt cx="688290" cy="685799"/>
            </a:xfrm>
          </p:grpSpPr>
          <p:sp>
            <p:nvSpPr>
              <p:cNvPr id="50"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1"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grpSp>
        <p:pic>
          <p:nvPicPr>
            <p:cNvPr id="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6861798" y="2427423"/>
              <a:ext cx="509381" cy="3296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8376330" y="5225430"/>
            <a:ext cx="688290" cy="685799"/>
            <a:chOff x="1082319" y="971551"/>
            <a:chExt cx="688290" cy="685799"/>
          </a:xfrm>
        </p:grpSpPr>
        <p:sp>
          <p:nvSpPr>
            <p:cNvPr id="64"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65"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grpSp>
      <p:sp>
        <p:nvSpPr>
          <p:cNvPr id="4" name="TextBox 3"/>
          <p:cNvSpPr txBox="1"/>
          <p:nvPr/>
        </p:nvSpPr>
        <p:spPr>
          <a:xfrm>
            <a:off x="3429001" y="2831068"/>
            <a:ext cx="1828801" cy="369332"/>
          </a:xfrm>
          <a:prstGeom prst="rect">
            <a:avLst/>
          </a:prstGeom>
          <a:noFill/>
        </p:spPr>
        <p:txBody>
          <a:bodyPr wrap="square" rtlCol="0">
            <a:spAutoFit/>
          </a:bodyPr>
          <a:lstStyle/>
          <a:p>
            <a:r>
              <a:rPr lang="en-US" dirty="0"/>
              <a:t>Dear Nana</a:t>
            </a:r>
          </a:p>
        </p:txBody>
      </p:sp>
      <p:sp>
        <p:nvSpPr>
          <p:cNvPr id="27" name="TextBox 26"/>
          <p:cNvSpPr txBox="1"/>
          <p:nvPr/>
        </p:nvSpPr>
        <p:spPr>
          <a:xfrm>
            <a:off x="3458001" y="3258500"/>
            <a:ext cx="1828801" cy="923330"/>
          </a:xfrm>
          <a:prstGeom prst="rect">
            <a:avLst/>
          </a:prstGeom>
          <a:noFill/>
        </p:spPr>
        <p:txBody>
          <a:bodyPr wrap="square" rtlCol="0">
            <a:spAutoFit/>
          </a:bodyPr>
          <a:lstStyle/>
          <a:p>
            <a:r>
              <a:rPr lang="en-US" dirty="0"/>
              <a:t>I am learning about online communication. </a:t>
            </a:r>
          </a:p>
        </p:txBody>
      </p:sp>
      <p:pic>
        <p:nvPicPr>
          <p:cNvPr id="23" name="Picture 13" descr="Z:\shared\eclipse_digital\powerpint_templates\judd\power_points\Animated\104_150\tablet_apps\elements\images\apps\home.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269" y="5177855"/>
            <a:ext cx="766635" cy="75763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173045" y="1862149"/>
            <a:ext cx="1874955" cy="1754326"/>
          </a:xfrm>
          <a:prstGeom prst="rect">
            <a:avLst/>
          </a:prstGeom>
          <a:noFill/>
        </p:spPr>
        <p:txBody>
          <a:bodyPr wrap="square" rtlCol="0">
            <a:spAutoFit/>
          </a:bodyPr>
          <a:lstStyle/>
          <a:p>
            <a:r>
              <a:rPr lang="en-US" dirty="0">
                <a:solidFill>
                  <a:schemeClr val="tx1">
                    <a:lumMod val="95000"/>
                    <a:lumOff val="5000"/>
                  </a:schemeClr>
                </a:solidFill>
              </a:rPr>
              <a:t>I write emails to my nana in England.</a:t>
            </a:r>
          </a:p>
          <a:p>
            <a:endParaRPr lang="en-US" dirty="0">
              <a:solidFill>
                <a:schemeClr val="tx1">
                  <a:lumMod val="95000"/>
                  <a:lumOff val="5000"/>
                </a:schemeClr>
              </a:solidFill>
            </a:endParaRPr>
          </a:p>
          <a:p>
            <a:r>
              <a:rPr lang="en-US" dirty="0">
                <a:solidFill>
                  <a:schemeClr val="tx1">
                    <a:lumMod val="95000"/>
                    <a:lumOff val="5000"/>
                  </a:schemeClr>
                </a:solidFill>
              </a:rPr>
              <a:t>I send emails to my friends.</a:t>
            </a:r>
          </a:p>
        </p:txBody>
      </p:sp>
    </p:spTree>
    <p:extLst>
      <p:ext uri="{BB962C8B-B14F-4D97-AF65-F5344CB8AC3E}">
        <p14:creationId xmlns:p14="http://schemas.microsoft.com/office/powerpoint/2010/main" val="2093433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3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523" y="692696"/>
            <a:ext cx="8712968" cy="864096"/>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AU"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4" name="Rectangle 3"/>
          <p:cNvSpPr/>
          <p:nvPr/>
        </p:nvSpPr>
        <p:spPr>
          <a:xfrm>
            <a:off x="270241" y="260648"/>
            <a:ext cx="8712968" cy="1569660"/>
          </a:xfrm>
          <a:prstGeom prst="rect">
            <a:avLst/>
          </a:prstGeom>
        </p:spPr>
        <p:txBody>
          <a:bodyPr wrap="square">
            <a:spAutoFit/>
          </a:bodyPr>
          <a:lstStyle/>
          <a:p>
            <a:r>
              <a:rPr lang="en-AU" sz="2400" dirty="0"/>
              <a:t>Always check with an adult before communicating in an online space.</a:t>
            </a:r>
          </a:p>
          <a:p>
            <a:r>
              <a:rPr lang="en-AU" sz="2400" dirty="0"/>
              <a:t>Always tell a trusted adult if you think something is not right or you feel uncomfortable or unsafe when online.</a:t>
            </a:r>
          </a:p>
        </p:txBody>
      </p:sp>
    </p:spTree>
    <p:extLst>
      <p:ext uri="{BB962C8B-B14F-4D97-AF65-F5344CB8AC3E}">
        <p14:creationId xmlns:p14="http://schemas.microsoft.com/office/powerpoint/2010/main" val="3024523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1764601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824"/>
            <a:ext cx="9144000" cy="5138928"/>
          </a:xfrm>
          <a:prstGeom prst="rect">
            <a:avLst/>
          </a:prstGeom>
        </p:spPr>
      </p:pic>
      <p:sp>
        <p:nvSpPr>
          <p:cNvPr id="3" name="Rectangle 2"/>
          <p:cNvSpPr/>
          <p:nvPr/>
        </p:nvSpPr>
        <p:spPr>
          <a:xfrm>
            <a:off x="107504" y="275163"/>
            <a:ext cx="8568952" cy="1200329"/>
          </a:xfrm>
          <a:prstGeom prst="rect">
            <a:avLst/>
          </a:prstGeom>
        </p:spPr>
        <p:txBody>
          <a:bodyPr wrap="square">
            <a:spAutoFit/>
          </a:bodyPr>
          <a:lstStyle/>
          <a:p>
            <a:r>
              <a:rPr lang="en-AU" sz="3600" dirty="0"/>
              <a:t>The information we share online stays with us </a:t>
            </a:r>
            <a:r>
              <a:rPr lang="en-AU" sz="3600" dirty="0" smtClean="0"/>
              <a:t>forever</a:t>
            </a:r>
            <a:endParaRPr lang="en-AU" sz="3600" dirty="0"/>
          </a:p>
        </p:txBody>
      </p:sp>
    </p:spTree>
    <p:extLst>
      <p:ext uri="{BB962C8B-B14F-4D97-AF65-F5344CB8AC3E}">
        <p14:creationId xmlns:p14="http://schemas.microsoft.com/office/powerpoint/2010/main" val="401152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187624" y="1988840"/>
            <a:ext cx="4248472" cy="1872207"/>
          </a:xfrm>
          <a:prstGeom prst="rect">
            <a:avLst/>
          </a:prstGeom>
          <a:ln w="19050">
            <a:solidFill>
              <a:schemeClr val="tx2"/>
            </a:solidFill>
          </a:ln>
        </p:spPr>
      </p:pic>
      <p:sp>
        <p:nvSpPr>
          <p:cNvPr id="3" name="Rectangle 2"/>
          <p:cNvSpPr/>
          <p:nvPr/>
        </p:nvSpPr>
        <p:spPr>
          <a:xfrm>
            <a:off x="6084168" y="1124744"/>
            <a:ext cx="3635896" cy="1569660"/>
          </a:xfrm>
          <a:prstGeom prst="rect">
            <a:avLst/>
          </a:prstGeom>
        </p:spPr>
        <p:txBody>
          <a:bodyPr wrap="square">
            <a:spAutoFit/>
          </a:bodyPr>
          <a:lstStyle/>
          <a:p>
            <a:r>
              <a:rPr lang="en-AU" sz="3200" dirty="0"/>
              <a:t>Can you suggest a feeling to match each emoticon?</a:t>
            </a:r>
          </a:p>
        </p:txBody>
      </p:sp>
    </p:spTree>
    <p:extLst>
      <p:ext uri="{BB962C8B-B14F-4D97-AF65-F5344CB8AC3E}">
        <p14:creationId xmlns:p14="http://schemas.microsoft.com/office/powerpoint/2010/main" val="1825861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11"/>
            <a:ext cx="9144000" cy="6098977"/>
          </a:xfrm>
          <a:prstGeom prst="rect">
            <a:avLst/>
          </a:prstGeom>
        </p:spPr>
      </p:pic>
    </p:spTree>
    <p:extLst>
      <p:ext uri="{BB962C8B-B14F-4D97-AF65-F5344CB8AC3E}">
        <p14:creationId xmlns:p14="http://schemas.microsoft.com/office/powerpoint/2010/main" val="2371605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5067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260648"/>
            <a:ext cx="7206108" cy="5087512"/>
          </a:xfrm>
          <a:prstGeom prst="rect">
            <a:avLst/>
          </a:prstGeom>
        </p:spPr>
      </p:pic>
      <p:sp>
        <p:nvSpPr>
          <p:cNvPr id="5" name="TextBox 4"/>
          <p:cNvSpPr txBox="1"/>
          <p:nvPr/>
        </p:nvSpPr>
        <p:spPr>
          <a:xfrm>
            <a:off x="251520" y="476672"/>
            <a:ext cx="3096344" cy="6370975"/>
          </a:xfrm>
          <a:prstGeom prst="rect">
            <a:avLst/>
          </a:prstGeom>
          <a:noFill/>
        </p:spPr>
        <p:txBody>
          <a:bodyPr wrap="square" rtlCol="0">
            <a:spAutoFit/>
          </a:bodyPr>
          <a:lstStyle/>
          <a:p>
            <a:pPr marL="342900" indent="-342900">
              <a:buFont typeface="Arial" panose="020B0604020202020204" pitchFamily="34" charset="0"/>
              <a:buChar char="•"/>
            </a:pPr>
            <a:r>
              <a:rPr lang="en-AU" sz="2400" dirty="0"/>
              <a:t>Do not use UPPERCASE letters</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Use </a:t>
            </a:r>
            <a:r>
              <a:rPr lang="en-AU" sz="2400" dirty="0" smtClean="0"/>
              <a:t>nice </a:t>
            </a:r>
            <a:r>
              <a:rPr lang="en-AU" sz="2400" dirty="0"/>
              <a:t>words and images</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Use emoticons to help explain your feelings</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Do not write nasty and hurtful things about others</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Make sure your messages are positive</a:t>
            </a:r>
          </a:p>
        </p:txBody>
      </p:sp>
    </p:spTree>
    <p:extLst>
      <p:ext uri="{BB962C8B-B14F-4D97-AF65-F5344CB8AC3E}">
        <p14:creationId xmlns:p14="http://schemas.microsoft.com/office/powerpoint/2010/main" val="2783479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936" y="548680"/>
            <a:ext cx="8925932" cy="56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6119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8734293" cy="485158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39552" y="188640"/>
            <a:ext cx="7488832" cy="369332"/>
          </a:xfrm>
          <a:prstGeom prst="rect">
            <a:avLst/>
          </a:prstGeom>
          <a:noFill/>
        </p:spPr>
        <p:txBody>
          <a:bodyPr wrap="square" rtlCol="0">
            <a:spAutoFit/>
          </a:bodyPr>
          <a:lstStyle/>
          <a:p>
            <a:pPr algn="ctr"/>
            <a:r>
              <a:rPr lang="en-AU" dirty="0"/>
              <a:t>Email messages</a:t>
            </a:r>
          </a:p>
        </p:txBody>
      </p:sp>
    </p:spTree>
    <p:extLst>
      <p:ext uri="{BB962C8B-B14F-4D97-AF65-F5344CB8AC3E}">
        <p14:creationId xmlns:p14="http://schemas.microsoft.com/office/powerpoint/2010/main" val="288403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116632"/>
            <a:ext cx="6497960" cy="6497960"/>
          </a:xfrm>
          <a:prstGeom prst="rect">
            <a:avLst/>
          </a:prstGeom>
        </p:spPr>
      </p:pic>
      <p:sp>
        <p:nvSpPr>
          <p:cNvPr id="4" name="TextBox 3"/>
          <p:cNvSpPr txBox="1"/>
          <p:nvPr/>
        </p:nvSpPr>
        <p:spPr>
          <a:xfrm>
            <a:off x="323528" y="188640"/>
            <a:ext cx="3744416" cy="2585323"/>
          </a:xfrm>
          <a:prstGeom prst="rect">
            <a:avLst/>
          </a:prstGeom>
          <a:noFill/>
        </p:spPr>
        <p:txBody>
          <a:bodyPr wrap="square" rtlCol="0">
            <a:spAutoFit/>
          </a:bodyPr>
          <a:lstStyle/>
          <a:p>
            <a:r>
              <a:rPr lang="en-AU" sz="5400" dirty="0"/>
              <a:t>Why do we need passwords?</a:t>
            </a:r>
          </a:p>
        </p:txBody>
      </p:sp>
    </p:spTree>
    <p:extLst>
      <p:ext uri="{BB962C8B-B14F-4D97-AF65-F5344CB8AC3E}">
        <p14:creationId xmlns:p14="http://schemas.microsoft.com/office/powerpoint/2010/main" val="326406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597" y="1412776"/>
            <a:ext cx="6361243" cy="5445224"/>
          </a:xfrm>
          <a:prstGeom prst="rect">
            <a:avLst/>
          </a:prstGeom>
        </p:spPr>
      </p:pic>
      <p:sp>
        <p:nvSpPr>
          <p:cNvPr id="3" name="Rectangle 2"/>
          <p:cNvSpPr/>
          <p:nvPr/>
        </p:nvSpPr>
        <p:spPr>
          <a:xfrm>
            <a:off x="16914" y="260648"/>
            <a:ext cx="8803557" cy="2003625"/>
          </a:xfrm>
          <a:prstGeom prst="rect">
            <a:avLst/>
          </a:prstGeom>
        </p:spPr>
        <p:txBody>
          <a:bodyPr wrap="square">
            <a:spAutoFit/>
          </a:bodyPr>
          <a:lstStyle/>
          <a:p>
            <a:pPr marL="457200">
              <a:lnSpc>
                <a:spcPct val="115000"/>
              </a:lnSpc>
              <a:spcAft>
                <a:spcPts val="1000"/>
              </a:spcAft>
            </a:pPr>
            <a:r>
              <a:rPr lang="en-AU" sz="3600" dirty="0">
                <a:latin typeface="Calibri" panose="020F0502020204030204" pitchFamily="34" charset="0"/>
                <a:ea typeface="Calibri" panose="020F0502020204030204" pitchFamily="34" charset="0"/>
                <a:cs typeface="Times New Roman" panose="02020603050405020304" pitchFamily="18" charset="0"/>
              </a:rPr>
              <a:t>A password is a secret code that we use to protect our personal details when we are online.</a:t>
            </a:r>
            <a:endParaRPr lang="en-AU"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3945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39371" y="1353764"/>
            <a:ext cx="6432998" cy="4387436"/>
            <a:chOff x="1919162" y="662019"/>
            <a:chExt cx="8577330" cy="5849914"/>
          </a:xfrm>
        </p:grpSpPr>
        <p:sp>
          <p:nvSpPr>
            <p:cNvPr id="14" name="Oval 13"/>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p:cNvGrpSpPr>
              <a:grpSpLocks noChangeAspect="1"/>
            </p:cNvGrpSpPr>
            <p:nvPr/>
          </p:nvGrpSpPr>
          <p:grpSpPr bwMode="auto">
            <a:xfrm>
              <a:off x="2180823" y="662019"/>
              <a:ext cx="8057881" cy="5695888"/>
              <a:chOff x="1759" y="689"/>
              <a:chExt cx="4162" cy="2942"/>
            </a:xfrm>
          </p:grpSpPr>
          <p:sp>
            <p:nvSpPr>
              <p:cNvPr id="6"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30" name="TextBox 29"/>
          <p:cNvSpPr txBox="1"/>
          <p:nvPr/>
        </p:nvSpPr>
        <p:spPr>
          <a:xfrm>
            <a:off x="2195736" y="1840754"/>
            <a:ext cx="4898118" cy="2862322"/>
          </a:xfrm>
          <a:prstGeom prst="rect">
            <a:avLst/>
          </a:prstGeom>
          <a:noFill/>
        </p:spPr>
        <p:txBody>
          <a:bodyPr wrap="square" rtlCol="0">
            <a:spAutoFit/>
          </a:bodyPr>
          <a:lstStyle/>
          <a:p>
            <a:r>
              <a:rPr lang="en-AU" sz="2000" dirty="0"/>
              <a:t>One day Jane shared her email password with her friend Sue.  A few days later Jane and Sue had an argument.  Sue logged onto the computer and pretended to be Jane.  Sue sent some emails to three of Jane’s friends and said some very mean things to them.  Jane’s friends thought it was Jane.  The next time they saw Jane, they were very sad and angry with her</a:t>
            </a:r>
            <a:r>
              <a:rPr lang="en-AU" dirty="0"/>
              <a:t>.</a:t>
            </a:r>
          </a:p>
        </p:txBody>
      </p:sp>
    </p:spTree>
    <p:extLst>
      <p:ext uri="{BB962C8B-B14F-4D97-AF65-F5344CB8AC3E}">
        <p14:creationId xmlns:p14="http://schemas.microsoft.com/office/powerpoint/2010/main" val="416127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grpId="0" nodeType="withEffect">
                                  <p:stCondLst>
                                    <p:cond delay="500"/>
                                  </p:stCondLst>
                                  <p:iterate type="lt">
                                    <p:tmAbs val="50"/>
                                  </p:iterate>
                                  <p:childTnLst>
                                    <p:set>
                                      <p:cBhvr>
                                        <p:cTn id="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28" y="3604732"/>
            <a:ext cx="4302224" cy="3226668"/>
          </a:xfrm>
          <a:prstGeom prst="rect">
            <a:avLst/>
          </a:prstGeom>
        </p:spPr>
      </p:pic>
      <p:sp>
        <p:nvSpPr>
          <p:cNvPr id="3" name="TextBox 2"/>
          <p:cNvSpPr txBox="1"/>
          <p:nvPr/>
        </p:nvSpPr>
        <p:spPr>
          <a:xfrm>
            <a:off x="467544" y="404664"/>
            <a:ext cx="8208912" cy="3354765"/>
          </a:xfrm>
          <a:prstGeom prst="rect">
            <a:avLst/>
          </a:prstGeom>
          <a:noFill/>
        </p:spPr>
        <p:txBody>
          <a:bodyPr wrap="square" rtlCol="0">
            <a:spAutoFit/>
          </a:bodyPr>
          <a:lstStyle/>
          <a:p>
            <a:r>
              <a:rPr lang="en-AU" sz="3200" dirty="0"/>
              <a:t>Passwords</a:t>
            </a:r>
          </a:p>
          <a:p>
            <a:endParaRPr lang="en-AU" dirty="0"/>
          </a:p>
          <a:p>
            <a:pPr marL="342900" indent="-342900">
              <a:buAutoNum type="arabicPeriod"/>
            </a:pPr>
            <a:r>
              <a:rPr lang="en-AU" dirty="0"/>
              <a:t>What do you think are some common passwords?  </a:t>
            </a:r>
          </a:p>
          <a:p>
            <a:pPr marL="342900" indent="-342900">
              <a:buAutoNum type="arabicPeriod"/>
            </a:pPr>
            <a:endParaRPr lang="en-AU" dirty="0"/>
          </a:p>
          <a:p>
            <a:pPr marL="342900" indent="-342900">
              <a:buAutoNum type="arabicPeriod"/>
            </a:pPr>
            <a:r>
              <a:rPr lang="en-AU" dirty="0"/>
              <a:t>What should you do if someone finds out your password?</a:t>
            </a:r>
          </a:p>
          <a:p>
            <a:pPr marL="342900" indent="-342900">
              <a:buAutoNum type="arabicPeriod"/>
            </a:pPr>
            <a:endParaRPr lang="en-AU" dirty="0"/>
          </a:p>
          <a:p>
            <a:pPr marL="342900" indent="-342900">
              <a:buAutoNum type="arabicPeriod"/>
            </a:pPr>
            <a:r>
              <a:rPr lang="en-AU" dirty="0"/>
              <a:t>How often should you change your password?</a:t>
            </a:r>
          </a:p>
          <a:p>
            <a:pPr marL="342900" indent="-342900">
              <a:buAutoNum type="arabicPeriod"/>
            </a:pPr>
            <a:endParaRPr lang="en-AU" dirty="0"/>
          </a:p>
          <a:p>
            <a:pPr marL="342900" indent="-342900">
              <a:buAutoNum type="arabicPeriod"/>
            </a:pPr>
            <a:r>
              <a:rPr lang="en-AU" dirty="0"/>
              <a:t>How can you make your password strong so others cannot guess it?</a:t>
            </a:r>
          </a:p>
          <a:p>
            <a:pPr marL="342900" indent="-342900">
              <a:buAutoNum type="arabicPeriod"/>
            </a:pPr>
            <a:endParaRPr lang="en-AU" dirty="0"/>
          </a:p>
          <a:p>
            <a:pPr marL="342900" indent="-342900">
              <a:buAutoNum type="arabicPeriod"/>
            </a:pPr>
            <a:r>
              <a:rPr lang="en-AU" dirty="0"/>
              <a:t>Should you have the same password for all of your devices and online accounts?</a:t>
            </a:r>
          </a:p>
        </p:txBody>
      </p:sp>
    </p:spTree>
    <p:extLst>
      <p:ext uri="{BB962C8B-B14F-4D97-AF65-F5344CB8AC3E}">
        <p14:creationId xmlns:p14="http://schemas.microsoft.com/office/powerpoint/2010/main" val="410960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Tips for creating strong passwords</a:t>
            </a:r>
          </a:p>
        </p:txBody>
      </p:sp>
      <p:grpSp>
        <p:nvGrpSpPr>
          <p:cNvPr id="10" name="Group 9"/>
          <p:cNvGrpSpPr/>
          <p:nvPr/>
        </p:nvGrpSpPr>
        <p:grpSpPr>
          <a:xfrm>
            <a:off x="381000" y="1752600"/>
            <a:ext cx="1296650" cy="609600"/>
            <a:chOff x="4648200" y="2286000"/>
            <a:chExt cx="1296650" cy="609600"/>
          </a:xfrm>
        </p:grpSpPr>
        <p:sp>
          <p:nvSpPr>
            <p:cNvPr id="11" name="Rounded Rectangle 10"/>
            <p:cNvSpPr/>
            <p:nvPr/>
          </p:nvSpPr>
          <p:spPr>
            <a:xfrm>
              <a:off x="4648200" y="2286000"/>
              <a:ext cx="914400" cy="609600"/>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1</a:t>
              </a:r>
            </a:p>
          </p:txBody>
        </p:sp>
        <p:sp>
          <p:nvSpPr>
            <p:cNvPr id="12" name="Right Arrow 11"/>
            <p:cNvSpPr/>
            <p:nvPr/>
          </p:nvSpPr>
          <p:spPr>
            <a:xfrm>
              <a:off x="5563850" y="2332220"/>
              <a:ext cx="381000" cy="533400"/>
            </a:xfrm>
            <a:prstGeom prst="rightArrow">
              <a:avLst/>
            </a:prstGeom>
            <a:solidFill>
              <a:schemeClr val="accent1">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381000" y="2463800"/>
            <a:ext cx="1296650" cy="609600"/>
            <a:chOff x="4648200" y="2286000"/>
            <a:chExt cx="1296650" cy="609600"/>
          </a:xfrm>
        </p:grpSpPr>
        <p:sp>
          <p:nvSpPr>
            <p:cNvPr id="14" name="Rounded Rectangle 13"/>
            <p:cNvSpPr/>
            <p:nvPr/>
          </p:nvSpPr>
          <p:spPr>
            <a:xfrm>
              <a:off x="4648200" y="2286000"/>
              <a:ext cx="914400" cy="609600"/>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2</a:t>
              </a:r>
            </a:p>
          </p:txBody>
        </p:sp>
        <p:sp>
          <p:nvSpPr>
            <p:cNvPr id="15" name="Right Arrow 14"/>
            <p:cNvSpPr/>
            <p:nvPr/>
          </p:nvSpPr>
          <p:spPr>
            <a:xfrm>
              <a:off x="5563850" y="2332220"/>
              <a:ext cx="381000" cy="533400"/>
            </a:xfrm>
            <a:prstGeom prst="rightArrow">
              <a:avLst/>
            </a:prstGeom>
            <a:solidFill>
              <a:schemeClr val="accent2">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p:nvGrpSpPr>
        <p:grpSpPr>
          <a:xfrm>
            <a:off x="381000" y="3175000"/>
            <a:ext cx="1296650" cy="609600"/>
            <a:chOff x="4648200" y="2286000"/>
            <a:chExt cx="1296650" cy="609600"/>
          </a:xfrm>
        </p:grpSpPr>
        <p:sp>
          <p:nvSpPr>
            <p:cNvPr id="17" name="Rounded Rectangle 16"/>
            <p:cNvSpPr/>
            <p:nvPr/>
          </p:nvSpPr>
          <p:spPr>
            <a:xfrm>
              <a:off x="4648200" y="2286000"/>
              <a:ext cx="914400" cy="609600"/>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3</a:t>
              </a:r>
            </a:p>
          </p:txBody>
        </p:sp>
        <p:sp>
          <p:nvSpPr>
            <p:cNvPr id="18" name="Right Arrow 17"/>
            <p:cNvSpPr/>
            <p:nvPr/>
          </p:nvSpPr>
          <p:spPr>
            <a:xfrm>
              <a:off x="5563850" y="2332220"/>
              <a:ext cx="381000" cy="533400"/>
            </a:xfrm>
            <a:prstGeom prst="rightArrow">
              <a:avLst/>
            </a:prstGeom>
            <a:solidFill>
              <a:schemeClr val="accent3">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p:cNvGrpSpPr/>
          <p:nvPr/>
        </p:nvGrpSpPr>
        <p:grpSpPr>
          <a:xfrm>
            <a:off x="381000" y="3886200"/>
            <a:ext cx="1296650" cy="609600"/>
            <a:chOff x="4648200" y="2286000"/>
            <a:chExt cx="1296650" cy="609600"/>
          </a:xfrm>
        </p:grpSpPr>
        <p:sp>
          <p:nvSpPr>
            <p:cNvPr id="20" name="Rounded Rectangle 19"/>
            <p:cNvSpPr/>
            <p:nvPr/>
          </p:nvSpPr>
          <p:spPr>
            <a:xfrm>
              <a:off x="4648200" y="2286000"/>
              <a:ext cx="914400" cy="609600"/>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4</a:t>
              </a:r>
            </a:p>
          </p:txBody>
        </p:sp>
        <p:sp>
          <p:nvSpPr>
            <p:cNvPr id="21" name="Right Arrow 20"/>
            <p:cNvSpPr/>
            <p:nvPr/>
          </p:nvSpPr>
          <p:spPr>
            <a:xfrm>
              <a:off x="5563850" y="2332220"/>
              <a:ext cx="381000" cy="533400"/>
            </a:xfrm>
            <a:prstGeom prst="rightArrow">
              <a:avLst/>
            </a:prstGeom>
            <a:solidFill>
              <a:schemeClr val="accent4">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3" name="Text Placeholder 9"/>
          <p:cNvSpPr txBox="1">
            <a:spLocks/>
          </p:cNvSpPr>
          <p:nvPr/>
        </p:nvSpPr>
        <p:spPr>
          <a:xfrm>
            <a:off x="1570220" y="2412165"/>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788FA0">
                    <a:lumMod val="75000"/>
                  </a:srgbClr>
                </a:solidFill>
                <a:latin typeface="Arial" pitchFamily="34" charset="0"/>
                <a:cs typeface="Arial" pitchFamily="34" charset="0"/>
              </a:rPr>
              <a:t>Use a minimum of 8 characters</a:t>
            </a:r>
          </a:p>
        </p:txBody>
      </p:sp>
      <p:sp>
        <p:nvSpPr>
          <p:cNvPr id="24" name="Text Placeholder 9"/>
          <p:cNvSpPr txBox="1">
            <a:spLocks/>
          </p:cNvSpPr>
          <p:nvPr/>
        </p:nvSpPr>
        <p:spPr>
          <a:xfrm>
            <a:off x="1570220" y="3149182"/>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788FA0">
                    <a:lumMod val="75000"/>
                  </a:srgbClr>
                </a:solidFill>
                <a:latin typeface="Arial" pitchFamily="34" charset="0"/>
                <a:cs typeface="Arial" pitchFamily="34" charset="0"/>
              </a:rPr>
              <a:t>Don’t include any personal information</a:t>
            </a:r>
          </a:p>
        </p:txBody>
      </p:sp>
      <p:sp>
        <p:nvSpPr>
          <p:cNvPr id="25" name="Text Placeholder 9"/>
          <p:cNvSpPr txBox="1">
            <a:spLocks/>
          </p:cNvSpPr>
          <p:nvPr/>
        </p:nvSpPr>
        <p:spPr>
          <a:xfrm>
            <a:off x="1570220" y="3886200"/>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788FA0">
                    <a:lumMod val="75000"/>
                  </a:srgbClr>
                </a:solidFill>
                <a:latin typeface="Arial" pitchFamily="34" charset="0"/>
                <a:cs typeface="Arial" pitchFamily="34" charset="0"/>
              </a:rPr>
              <a:t>Use characters including brackets, &amp;, %</a:t>
            </a:r>
          </a:p>
        </p:txBody>
      </p:sp>
      <p:grpSp>
        <p:nvGrpSpPr>
          <p:cNvPr id="26" name="Group 25"/>
          <p:cNvGrpSpPr/>
          <p:nvPr/>
        </p:nvGrpSpPr>
        <p:grpSpPr>
          <a:xfrm>
            <a:off x="4419600" y="1752600"/>
            <a:ext cx="1296650" cy="609600"/>
            <a:chOff x="4648200" y="2286000"/>
            <a:chExt cx="1296650" cy="609600"/>
          </a:xfrm>
        </p:grpSpPr>
        <p:sp>
          <p:nvSpPr>
            <p:cNvPr id="27" name="Rounded Rectangle 26"/>
            <p:cNvSpPr/>
            <p:nvPr/>
          </p:nvSpPr>
          <p:spPr>
            <a:xfrm>
              <a:off x="4648200" y="2286000"/>
              <a:ext cx="914400" cy="609600"/>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5</a:t>
              </a:r>
            </a:p>
          </p:txBody>
        </p:sp>
        <p:sp>
          <p:nvSpPr>
            <p:cNvPr id="28" name="Right Arrow 27"/>
            <p:cNvSpPr/>
            <p:nvPr/>
          </p:nvSpPr>
          <p:spPr>
            <a:xfrm>
              <a:off x="5563850" y="2332220"/>
              <a:ext cx="381000" cy="533400"/>
            </a:xfrm>
            <a:prstGeom prst="rightArrow">
              <a:avLst/>
            </a:prstGeom>
            <a:solidFill>
              <a:schemeClr val="accent1">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9" name="Group 28"/>
          <p:cNvGrpSpPr/>
          <p:nvPr/>
        </p:nvGrpSpPr>
        <p:grpSpPr>
          <a:xfrm>
            <a:off x="4419600" y="2463800"/>
            <a:ext cx="1296650" cy="609600"/>
            <a:chOff x="4648200" y="2286000"/>
            <a:chExt cx="1296650" cy="609600"/>
          </a:xfrm>
        </p:grpSpPr>
        <p:sp>
          <p:nvSpPr>
            <p:cNvPr id="30" name="Rounded Rectangle 29"/>
            <p:cNvSpPr/>
            <p:nvPr/>
          </p:nvSpPr>
          <p:spPr>
            <a:xfrm>
              <a:off x="4648200" y="2286000"/>
              <a:ext cx="914400" cy="609600"/>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6</a:t>
              </a:r>
            </a:p>
          </p:txBody>
        </p:sp>
        <p:sp>
          <p:nvSpPr>
            <p:cNvPr id="31" name="Right Arrow 30"/>
            <p:cNvSpPr/>
            <p:nvPr/>
          </p:nvSpPr>
          <p:spPr>
            <a:xfrm>
              <a:off x="5563850" y="2332220"/>
              <a:ext cx="381000" cy="533400"/>
            </a:xfrm>
            <a:prstGeom prst="rightArrow">
              <a:avLst/>
            </a:prstGeom>
            <a:solidFill>
              <a:schemeClr val="accent2">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2" name="Group 31"/>
          <p:cNvGrpSpPr/>
          <p:nvPr/>
        </p:nvGrpSpPr>
        <p:grpSpPr>
          <a:xfrm>
            <a:off x="4419600" y="3175000"/>
            <a:ext cx="1296650" cy="609600"/>
            <a:chOff x="4648200" y="2286000"/>
            <a:chExt cx="1296650" cy="609600"/>
          </a:xfrm>
        </p:grpSpPr>
        <p:sp>
          <p:nvSpPr>
            <p:cNvPr id="33" name="Rounded Rectangle 32"/>
            <p:cNvSpPr/>
            <p:nvPr/>
          </p:nvSpPr>
          <p:spPr>
            <a:xfrm>
              <a:off x="4648200" y="2286000"/>
              <a:ext cx="914400" cy="609600"/>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7</a:t>
              </a:r>
            </a:p>
          </p:txBody>
        </p:sp>
        <p:sp>
          <p:nvSpPr>
            <p:cNvPr id="34" name="Right Arrow 33"/>
            <p:cNvSpPr/>
            <p:nvPr/>
          </p:nvSpPr>
          <p:spPr>
            <a:xfrm>
              <a:off x="5563850" y="2332220"/>
              <a:ext cx="381000" cy="533400"/>
            </a:xfrm>
            <a:prstGeom prst="rightArrow">
              <a:avLst/>
            </a:prstGeom>
            <a:solidFill>
              <a:schemeClr val="accent3">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 name="Group 34"/>
          <p:cNvGrpSpPr/>
          <p:nvPr/>
        </p:nvGrpSpPr>
        <p:grpSpPr>
          <a:xfrm>
            <a:off x="4419600" y="3886200"/>
            <a:ext cx="1296650" cy="609600"/>
            <a:chOff x="4648200" y="2286000"/>
            <a:chExt cx="1296650" cy="609600"/>
          </a:xfrm>
        </p:grpSpPr>
        <p:sp>
          <p:nvSpPr>
            <p:cNvPr id="36" name="Rounded Rectangle 35"/>
            <p:cNvSpPr/>
            <p:nvPr/>
          </p:nvSpPr>
          <p:spPr>
            <a:xfrm>
              <a:off x="4648200" y="2286000"/>
              <a:ext cx="914400" cy="609600"/>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8</a:t>
              </a:r>
            </a:p>
          </p:txBody>
        </p:sp>
        <p:sp>
          <p:nvSpPr>
            <p:cNvPr id="37" name="Right Arrow 36"/>
            <p:cNvSpPr/>
            <p:nvPr/>
          </p:nvSpPr>
          <p:spPr>
            <a:xfrm>
              <a:off x="5563850" y="2332220"/>
              <a:ext cx="381000" cy="533400"/>
            </a:xfrm>
            <a:prstGeom prst="rightArrow">
              <a:avLst/>
            </a:prstGeom>
            <a:solidFill>
              <a:schemeClr val="accent4">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Text Placeholder 9"/>
          <p:cNvSpPr txBox="1">
            <a:spLocks/>
          </p:cNvSpPr>
          <p:nvPr/>
        </p:nvSpPr>
        <p:spPr>
          <a:xfrm>
            <a:off x="5608820" y="1676400"/>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495A67"/>
                </a:solidFill>
                <a:latin typeface="Arial" pitchFamily="34" charset="0"/>
                <a:cs typeface="Arial" pitchFamily="34" charset="0"/>
              </a:rPr>
              <a:t>Use a mixture of capitals and lower case letters</a:t>
            </a:r>
          </a:p>
        </p:txBody>
      </p:sp>
      <p:sp>
        <p:nvSpPr>
          <p:cNvPr id="47" name="Text Placeholder 9"/>
          <p:cNvSpPr txBox="1">
            <a:spLocks/>
          </p:cNvSpPr>
          <p:nvPr/>
        </p:nvSpPr>
        <p:spPr>
          <a:xfrm>
            <a:off x="5608820" y="2413417"/>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495A67"/>
                </a:solidFill>
                <a:latin typeface="Arial" pitchFamily="34" charset="0"/>
                <a:cs typeface="Arial" pitchFamily="34" charset="0"/>
              </a:rPr>
              <a:t>Use something that is easy to remember</a:t>
            </a:r>
          </a:p>
        </p:txBody>
      </p:sp>
      <p:sp>
        <p:nvSpPr>
          <p:cNvPr id="48" name="Text Placeholder 9"/>
          <p:cNvSpPr txBox="1">
            <a:spLocks/>
          </p:cNvSpPr>
          <p:nvPr/>
        </p:nvSpPr>
        <p:spPr>
          <a:xfrm>
            <a:off x="5608820" y="3150434"/>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495A67"/>
                </a:solidFill>
                <a:latin typeface="Arial" pitchFamily="34" charset="0"/>
                <a:cs typeface="Arial" pitchFamily="34" charset="0"/>
              </a:rPr>
              <a:t>Change the password every 6 months</a:t>
            </a:r>
          </a:p>
        </p:txBody>
      </p:sp>
      <p:sp>
        <p:nvSpPr>
          <p:cNvPr id="49" name="Text Placeholder 9"/>
          <p:cNvSpPr txBox="1">
            <a:spLocks/>
          </p:cNvSpPr>
          <p:nvPr/>
        </p:nvSpPr>
        <p:spPr>
          <a:xfrm>
            <a:off x="5608820" y="3887452"/>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495A67"/>
                </a:solidFill>
                <a:latin typeface="Arial" pitchFamily="34" charset="0"/>
                <a:cs typeface="Arial" pitchFamily="34" charset="0"/>
              </a:rPr>
              <a:t>Use a different password for all online acounts</a:t>
            </a:r>
          </a:p>
        </p:txBody>
      </p:sp>
      <p:sp>
        <p:nvSpPr>
          <p:cNvPr id="56" name="Text Placeholder 9"/>
          <p:cNvSpPr txBox="1">
            <a:spLocks/>
          </p:cNvSpPr>
          <p:nvPr/>
        </p:nvSpPr>
        <p:spPr>
          <a:xfrm>
            <a:off x="1570220" y="1752600"/>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788FA0">
                    <a:lumMod val="75000"/>
                  </a:srgbClr>
                </a:solidFill>
                <a:latin typeface="Arial" pitchFamily="34" charset="0"/>
                <a:cs typeface="Arial" pitchFamily="34" charset="0"/>
              </a:rPr>
              <a:t>Use letters and numbers</a:t>
            </a:r>
          </a:p>
        </p:txBody>
      </p:sp>
    </p:spTree>
    <p:extLst>
      <p:ext uri="{BB962C8B-B14F-4D97-AF65-F5344CB8AC3E}">
        <p14:creationId xmlns:p14="http://schemas.microsoft.com/office/powerpoint/2010/main" val="974387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95536" y="332656"/>
            <a:ext cx="7992888" cy="646331"/>
          </a:xfrm>
          <a:prstGeom prst="rect">
            <a:avLst/>
          </a:prstGeom>
          <a:noFill/>
        </p:spPr>
        <p:txBody>
          <a:bodyPr wrap="square" rtlCol="0">
            <a:spAutoFit/>
          </a:bodyPr>
          <a:lstStyle/>
          <a:p>
            <a:r>
              <a:rPr lang="en-AU" sz="3600" dirty="0">
                <a:solidFill>
                  <a:schemeClr val="bg1"/>
                </a:solidFill>
              </a:rPr>
              <a:t>What does it mean to be online?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643058"/>
            <a:ext cx="7662317" cy="4306222"/>
          </a:xfrm>
          <a:prstGeom prst="rect">
            <a:avLst/>
          </a:prstGeom>
          <a:solidFill>
            <a:schemeClr val="tx1"/>
          </a:solidFill>
        </p:spPr>
      </p:pic>
    </p:spTree>
    <p:extLst>
      <p:ext uri="{BB962C8B-B14F-4D97-AF65-F5344CB8AC3E}">
        <p14:creationId xmlns:p14="http://schemas.microsoft.com/office/powerpoint/2010/main" val="191233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188640"/>
            <a:ext cx="8300528" cy="1107996"/>
          </a:xfrm>
          <a:prstGeom prst="rect">
            <a:avLst/>
          </a:prstGeom>
          <a:noFill/>
        </p:spPr>
        <p:txBody>
          <a:bodyPr wrap="square" rtlCol="0">
            <a:spAutoFit/>
          </a:bodyPr>
          <a:lstStyle/>
          <a:p>
            <a:r>
              <a:rPr lang="en-AU" sz="2400" dirty="0"/>
              <a:t>A network is a collection of two or more computers that are connected to each other. </a:t>
            </a:r>
          </a:p>
          <a:p>
            <a:r>
              <a:rPr lang="en-AU"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7465" y="3356992"/>
            <a:ext cx="3914623" cy="22000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145" y="1412776"/>
            <a:ext cx="4572000" cy="23798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05678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Keyboard Earth">
      <a:dk1>
        <a:srgbClr val="2C3B52"/>
      </a:dk1>
      <a:lt1>
        <a:sysClr val="window" lastClr="FFFFFF"/>
      </a:lt1>
      <a:dk2>
        <a:srgbClr val="6F6E6B"/>
      </a:dk2>
      <a:lt2>
        <a:srgbClr val="CCCBCA"/>
      </a:lt2>
      <a:accent1>
        <a:srgbClr val="B3C0C9"/>
      </a:accent1>
      <a:accent2>
        <a:srgbClr val="788FA0"/>
      </a:accent2>
      <a:accent3>
        <a:srgbClr val="495A67"/>
      </a:accent3>
      <a:accent4>
        <a:srgbClr val="C87840"/>
      </a:accent4>
      <a:accent5>
        <a:srgbClr val="7F4925"/>
      </a:accent5>
      <a:accent6>
        <a:srgbClr val="512E17"/>
      </a:accent6>
      <a:hlink>
        <a:srgbClr val="5F5F5F"/>
      </a:hlink>
      <a:folHlink>
        <a:srgbClr val="CBCBC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3.xml><?xml version="1.0" encoding="utf-8"?>
<a:theme xmlns:a="http://schemas.openxmlformats.org/drawingml/2006/main" name="3_Office Theme">
  <a:themeElements>
    <a:clrScheme name="Custom 25">
      <a:dk1>
        <a:sysClr val="windowText" lastClr="000000"/>
      </a:dk1>
      <a:lt1>
        <a:sysClr val="window" lastClr="FFFFFF"/>
      </a:lt1>
      <a:dk2>
        <a:srgbClr val="75707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telecommunications">
      <a:dk1>
        <a:sysClr val="windowText" lastClr="000000"/>
      </a:dk1>
      <a:lt1>
        <a:sysClr val="window" lastClr="FFFFFF"/>
      </a:lt1>
      <a:dk2>
        <a:srgbClr val="44546A"/>
      </a:dk2>
      <a:lt2>
        <a:srgbClr val="E7E6E6"/>
      </a:lt2>
      <a:accent1>
        <a:srgbClr val="3B87CD"/>
      </a:accent1>
      <a:accent2>
        <a:srgbClr val="F4852A"/>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telecommunications">
      <a:dk1>
        <a:sysClr val="windowText" lastClr="000000"/>
      </a:dk1>
      <a:lt1>
        <a:sysClr val="window" lastClr="FFFFFF"/>
      </a:lt1>
      <a:dk2>
        <a:srgbClr val="44546A"/>
      </a:dk2>
      <a:lt2>
        <a:srgbClr val="E7E6E6"/>
      </a:lt2>
      <a:accent1>
        <a:srgbClr val="3B87CD"/>
      </a:accent1>
      <a:accent2>
        <a:srgbClr val="F4852A"/>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Custom 25">
      <a:dk1>
        <a:sysClr val="windowText" lastClr="000000"/>
      </a:dk1>
      <a:lt1>
        <a:sysClr val="window" lastClr="FFFFFF"/>
      </a:lt1>
      <a:dk2>
        <a:srgbClr val="75707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Custom 25">
      <a:dk1>
        <a:sysClr val="windowText" lastClr="000000"/>
      </a:dk1>
      <a:lt1>
        <a:sysClr val="window" lastClr="FFFFFF"/>
      </a:lt1>
      <a:dk2>
        <a:srgbClr val="75707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607</Words>
  <Application>Microsoft Office PowerPoint</Application>
  <PresentationFormat>On-screen Show (4:3)</PresentationFormat>
  <Paragraphs>89</Paragraphs>
  <Slides>26</Slides>
  <Notes>3</Notes>
  <HiddenSlides>0</HiddenSlides>
  <MMClips>1</MMClips>
  <ScaleCrop>false</ScaleCrop>
  <HeadingPairs>
    <vt:vector size="4" baseType="variant">
      <vt:variant>
        <vt:lpstr>Theme</vt:lpstr>
      </vt:variant>
      <vt:variant>
        <vt:i4>8</vt:i4>
      </vt:variant>
      <vt:variant>
        <vt:lpstr>Slide Titles</vt:lpstr>
      </vt:variant>
      <vt:variant>
        <vt:i4>26</vt:i4>
      </vt:variant>
    </vt:vector>
  </HeadingPairs>
  <TitlesOfParts>
    <vt:vector size="34" baseType="lpstr">
      <vt:lpstr>Office Theme</vt:lpstr>
      <vt:lpstr>2_Office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Tips for creating strong passwords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Kinnane</dc:creator>
  <cp:lastModifiedBy>Vanessa Len</cp:lastModifiedBy>
  <cp:revision>70</cp:revision>
  <dcterms:created xsi:type="dcterms:W3CDTF">2016-05-30T02:15:27Z</dcterms:created>
  <dcterms:modified xsi:type="dcterms:W3CDTF">2016-06-08T00:12:14Z</dcterms:modified>
</cp:coreProperties>
</file>