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9" r:id="rId3"/>
    <p:sldId id="260" r:id="rId4"/>
    <p:sldId id="261" r:id="rId5"/>
    <p:sldId id="262" r:id="rId6"/>
    <p:sldId id="268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17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85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70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5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8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3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46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02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7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16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7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2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4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43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1C10-A717-4FDF-82B2-ABDDFBEFD062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2168-0044-4DC2-AA1E-20DE2268F9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98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C8A9-0497-49AB-B8A7-2C26F531418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E722-17CF-4811-B102-8DA92E2365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29466" r="11993" b="22181"/>
          <a:stretch/>
        </p:blipFill>
        <p:spPr>
          <a:xfrm>
            <a:off x="1866197" y="1340768"/>
            <a:ext cx="5899531" cy="39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248900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994" y="63813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This is how a computer might ‘see’ the kangaroo made up of different shapes</a:t>
            </a:r>
          </a:p>
        </p:txBody>
      </p:sp>
    </p:spTree>
    <p:extLst>
      <p:ext uri="{BB962C8B-B14F-4D97-AF65-F5344CB8AC3E}">
        <p14:creationId xmlns:p14="http://schemas.microsoft.com/office/powerpoint/2010/main" val="396557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328928"/>
            <a:ext cx="585216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970892" cy="64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0838" y="60593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This is how a computer might ‘see’ the rabbit  made up of different shapes</a:t>
            </a:r>
          </a:p>
        </p:txBody>
      </p:sp>
    </p:spTree>
    <p:extLst>
      <p:ext uri="{BB962C8B-B14F-4D97-AF65-F5344CB8AC3E}">
        <p14:creationId xmlns:p14="http://schemas.microsoft.com/office/powerpoint/2010/main" val="155397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995187">
            <a:off x="5328933" y="1738510"/>
            <a:ext cx="288032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rapezoid 5"/>
          <p:cNvSpPr/>
          <p:nvPr/>
        </p:nvSpPr>
        <p:spPr>
          <a:xfrm rot="16575718">
            <a:off x="983138" y="5782354"/>
            <a:ext cx="577981" cy="66098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sosceles Triangle 6"/>
          <p:cNvSpPr/>
          <p:nvPr/>
        </p:nvSpPr>
        <p:spPr>
          <a:xfrm rot="16380559">
            <a:off x="691111" y="5227389"/>
            <a:ext cx="213434" cy="2176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/>
        </p:nvSpPr>
        <p:spPr>
          <a:xfrm>
            <a:off x="4242098" y="3573016"/>
            <a:ext cx="216024" cy="9944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rapezoid 8"/>
          <p:cNvSpPr/>
          <p:nvPr/>
        </p:nvSpPr>
        <p:spPr>
          <a:xfrm rot="13581368">
            <a:off x="5754989" y="2979735"/>
            <a:ext cx="1054846" cy="5369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/>
          <p:cNvSpPr/>
          <p:nvPr/>
        </p:nvSpPr>
        <p:spPr>
          <a:xfrm rot="20458275">
            <a:off x="3054185" y="4616999"/>
            <a:ext cx="302886" cy="4943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Triangle 11"/>
          <p:cNvSpPr/>
          <p:nvPr/>
        </p:nvSpPr>
        <p:spPr>
          <a:xfrm rot="10800000">
            <a:off x="4350111" y="4987532"/>
            <a:ext cx="1018389" cy="109422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Triangle 12"/>
          <p:cNvSpPr/>
          <p:nvPr/>
        </p:nvSpPr>
        <p:spPr>
          <a:xfrm rot="9900824">
            <a:off x="3250307" y="2015488"/>
            <a:ext cx="1666796" cy="15788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Triangle 14"/>
          <p:cNvSpPr/>
          <p:nvPr/>
        </p:nvSpPr>
        <p:spPr>
          <a:xfrm rot="10435523">
            <a:off x="2035359" y="6162064"/>
            <a:ext cx="949311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Triangle 15"/>
          <p:cNvSpPr/>
          <p:nvPr/>
        </p:nvSpPr>
        <p:spPr>
          <a:xfrm rot="508101">
            <a:off x="2222631" y="641141"/>
            <a:ext cx="485201" cy="28018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Triangle 16"/>
          <p:cNvSpPr/>
          <p:nvPr/>
        </p:nvSpPr>
        <p:spPr>
          <a:xfrm rot="7056541">
            <a:off x="6336827" y="5373858"/>
            <a:ext cx="1194319" cy="11818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rapezoid 17"/>
          <p:cNvSpPr/>
          <p:nvPr/>
        </p:nvSpPr>
        <p:spPr>
          <a:xfrm rot="16457571">
            <a:off x="3371993" y="5164869"/>
            <a:ext cx="508913" cy="10162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rapezoid 18"/>
          <p:cNvSpPr/>
          <p:nvPr/>
        </p:nvSpPr>
        <p:spPr>
          <a:xfrm rot="20520383">
            <a:off x="2164670" y="5350289"/>
            <a:ext cx="508916" cy="25023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ight Triangle 19"/>
          <p:cNvSpPr/>
          <p:nvPr/>
        </p:nvSpPr>
        <p:spPr>
          <a:xfrm rot="10465983">
            <a:off x="1340295" y="5322589"/>
            <a:ext cx="351004" cy="195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0" y="40068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How might these shapes be combined to represent an animal?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See if you can guess as the shapes are arranged on next slide. </a:t>
            </a:r>
          </a:p>
        </p:txBody>
      </p:sp>
    </p:spTree>
    <p:extLst>
      <p:ext uri="{BB962C8B-B14F-4D97-AF65-F5344CB8AC3E}">
        <p14:creationId xmlns:p14="http://schemas.microsoft.com/office/powerpoint/2010/main" val="91048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995187">
            <a:off x="3606495" y="1235353"/>
            <a:ext cx="288032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16575718">
            <a:off x="2770841" y="1598784"/>
            <a:ext cx="577981" cy="66098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6380559">
            <a:off x="2455179" y="1767750"/>
            <a:ext cx="213434" cy="2176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131840" y="1777111"/>
            <a:ext cx="216024" cy="9944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3581368">
            <a:off x="3343646" y="2125324"/>
            <a:ext cx="1054846" cy="5369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20458275">
            <a:off x="3196419" y="1127873"/>
            <a:ext cx="302886" cy="4943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12489181">
            <a:off x="3799987" y="3028456"/>
            <a:ext cx="1018389" cy="109422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9900824">
            <a:off x="4385598" y="2530698"/>
            <a:ext cx="1666796" cy="15788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 rot="6801529">
            <a:off x="3226671" y="3180043"/>
            <a:ext cx="949311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4204563">
            <a:off x="7336497" y="1651291"/>
            <a:ext cx="485201" cy="28018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rot="7056541">
            <a:off x="4736057" y="3586330"/>
            <a:ext cx="1194319" cy="11818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4340381">
            <a:off x="3771494" y="4116526"/>
            <a:ext cx="508913" cy="10162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20520383">
            <a:off x="3034059" y="4869638"/>
            <a:ext cx="508916" cy="25023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 rot="10465983">
            <a:off x="2656848" y="4996842"/>
            <a:ext cx="351004" cy="195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317911"/>
            <a:ext cx="8784976" cy="64807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586" y="692696"/>
            <a:ext cx="6348523" cy="1470025"/>
          </a:xfrm>
        </p:spPr>
        <p:txBody>
          <a:bodyPr>
            <a:noAutofit/>
          </a:bodyPr>
          <a:lstStyle/>
          <a:p>
            <a:r>
              <a:rPr lang="en-AU" dirty="0"/>
              <a:t>Your task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916832"/>
            <a:ext cx="3910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prstClr val="black"/>
                </a:solidFill>
              </a:rPr>
              <a:t>Try to create a pattern of the features of an animal or object. </a:t>
            </a:r>
          </a:p>
          <a:p>
            <a:r>
              <a:rPr lang="en-AU" sz="3600" dirty="0">
                <a:solidFill>
                  <a:prstClr val="black"/>
                </a:solidFill>
              </a:rPr>
              <a:t>See if your friend can guess what it is.</a:t>
            </a:r>
          </a:p>
          <a:p>
            <a:endParaRPr lang="en-AU" sz="3600" dirty="0">
              <a:solidFill>
                <a:prstClr val="black"/>
              </a:solidFill>
            </a:endParaRPr>
          </a:p>
          <a:p>
            <a:endParaRPr lang="en-AU" sz="3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5" y="2060848"/>
            <a:ext cx="3448249" cy="22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4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83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Natalie Hendricksen</cp:lastModifiedBy>
  <cp:revision>16</cp:revision>
  <dcterms:created xsi:type="dcterms:W3CDTF">2020-08-14T05:07:37Z</dcterms:created>
  <dcterms:modified xsi:type="dcterms:W3CDTF">2020-08-17T22:56:56Z</dcterms:modified>
</cp:coreProperties>
</file>